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5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4" r:id="rId2"/>
  </p:sldMasterIdLst>
  <p:notesMasterIdLst>
    <p:notesMasterId r:id="rId26"/>
  </p:notesMasterIdLst>
  <p:sldIdLst>
    <p:sldId id="281" r:id="rId3"/>
    <p:sldId id="277" r:id="rId4"/>
    <p:sldId id="278" r:id="rId5"/>
    <p:sldId id="279" r:id="rId6"/>
    <p:sldId id="280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268" r:id="rId2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24"/>
  </p:normalViewPr>
  <p:slideViewPr>
    <p:cSldViewPr>
      <p:cViewPr varScale="1">
        <p:scale>
          <a:sx n="74" d="100"/>
          <a:sy n="74" d="100"/>
        </p:scale>
        <p:origin x="134" y="5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1C9-4896-98E5-269B5C3A79D2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0C9-4CF1-A80F-1B389B95FCBB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C9-4896-98E5-269B5C3A79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8C4-4F62-A2F2-1D5FD18A32F9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8C4-4F62-A2F2-1D5FD18A32F9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8C4-4F62-A2F2-1D5FD18A32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26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4DF-4F70-BA1E-9E7A9F140180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4DF-4F70-BA1E-9E7A9F140180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8.5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DF-4F70-BA1E-9E7A9F1401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4.9000000000000004</c:v>
                </c:pt>
                <c:pt idx="5">
                  <c:v>3.5</c:v>
                </c:pt>
                <c:pt idx="6">
                  <c:v>2.9</c:v>
                </c:pt>
                <c:pt idx="7">
                  <c:v>3.3</c:v>
                </c:pt>
                <c:pt idx="8">
                  <c:v>4.0999999999999996</c:v>
                </c:pt>
                <c:pt idx="9">
                  <c:v>4.5</c:v>
                </c:pt>
                <c:pt idx="10">
                  <c:v>5</c:v>
                </c:pt>
                <c:pt idx="11">
                  <c:v>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47-4D49-9015-A7CAC62706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9"/>
        <c:overlap val="27"/>
        <c:axId val="1841719680"/>
        <c:axId val="1841718048"/>
      </c:barChart>
      <c:catAx>
        <c:axId val="1841719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841718048"/>
        <c:crosses val="autoZero"/>
        <c:auto val="0"/>
        <c:lblAlgn val="ctr"/>
        <c:lblOffset val="100"/>
        <c:noMultiLvlLbl val="0"/>
      </c:catAx>
      <c:valAx>
        <c:axId val="1841718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841719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E2-4417-9A64-9BB95DA0707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4E2-4417-9A64-9BB95DA0707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2-D4E2-4417-9A64-9BB95DA070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1841730560"/>
        <c:axId val="1841726208"/>
      </c:barChart>
      <c:catAx>
        <c:axId val="18417305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841726208"/>
        <c:crosses val="autoZero"/>
        <c:auto val="1"/>
        <c:lblAlgn val="ctr"/>
        <c:lblOffset val="100"/>
        <c:noMultiLvlLbl val="0"/>
      </c:catAx>
      <c:valAx>
        <c:axId val="18417262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841730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4EB-4DB1-8536-FCABDC5E4956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04EB-4DB1-8536-FCABDC5E495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5B2-430A-92ED-F1F4A4BF57A3}"/>
              </c:ext>
            </c:extLst>
          </c:dPt>
          <c:dPt>
            <c:idx val="3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4EB-4DB1-8536-FCABDC5E4956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4.2</c:v>
                </c:pt>
                <c:pt idx="1">
                  <c:v>2.8</c:v>
                </c:pt>
                <c:pt idx="2">
                  <c:v>1.4</c:v>
                </c:pt>
                <c:pt idx="3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EB-4DB1-8536-FCABDC5E49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57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model.com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https://pixabay.com/en/seminar-lecture-study-student-2654142/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44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340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714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06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977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9519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27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https://pixabay.com/en/workplace-team-business-meeting-1245776/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26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3517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https://pixabay.com/en/agree-english-consent-contract-1728448/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519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172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https://pixabay.com/en/open-book-library-education-read-1428428/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489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6280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https://pixabay.com/en/question-mark-labyrinth-lost-maze-2648236/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379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can safely remove this slide. This slide</a:t>
            </a:r>
            <a:r>
              <a:rPr lang="en-US" baseline="0" dirty="0"/>
              <a:t> design was provided by SlideModel.com – You can download more templates, shapes and elements for PowerPoint from </a:t>
            </a:r>
            <a:r>
              <a:rPr lang="en-US" dirty="0">
                <a:hlinkClick r:id="rId3"/>
              </a:rPr>
              <a:t>http://slidemodel.com/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2D21D1-52E2-420B-B491-CFF6D7BB79FB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2774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You can safely remove this slide. This slide</a:t>
            </a:r>
            <a:r>
              <a:rPr lang="en-US" baseline="0"/>
              <a:t> design was provided by SlideModel.com – You can download more templates, shapes and elements for PowerPoint from http://slidemodel.com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46254F-9338-4BA9-B7AC-A66622A3D013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74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https://pixabay.com/en/books-science-shelf-library-book-408220/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365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https://pixabay.com/en/achievement-agreement-business-3481967/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58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91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https://pixabay.com/en/thumbs-up-okay-good-well-done-2056022/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15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https://pixabay.com/en/office-neo-urban-apple-trend-1500461/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441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https://pixabay.com/en/book-library-a-collection-of-892136/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184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425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7834" y="2870633"/>
            <a:ext cx="5930678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70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256B-2E4D-4FCC-87EB-804ECC91B1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6FCC0-F096-4658-B346-2EB056D8C3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644FA-B955-4620-9C6B-F7BB3AAC6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2428A-F327-4146-A522-EA304225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B4B23-E33B-461E-B87F-A134C2BC1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0850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E5584-DA31-4C00-B77A-A352A4417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F807B-B930-4A1E-9FA5-47CC356A3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781D6-FA8B-4999-A113-8402F2211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97272-598F-480C-82AF-03C896C3F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66F03-683F-4CB2-8CAB-88B74316D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3833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8B1B1-BD87-4108-913A-90EFE2172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0A941-CD84-4E74-A779-D33D6832E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33380-44C3-41E6-A376-FDA7148EF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18A5B-FB74-41B5-86AA-5543A417A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381C0-2BED-4025-BDA5-8D01889A3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082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FE56F-7289-4215-AD78-861CA582C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11E59-F19E-4482-862C-1A03FA1222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A6B069-850B-46A2-BDB9-DA3ECB117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BEF474-316D-4A08-9CCA-4C91EEF8F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1729B3-127D-41A9-9EF7-61C7D401C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EF8391-6630-4E3F-BA21-A4E2007C2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37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4F2FF-CE29-48F8-824C-50F0CFCB4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6C8B10-C9EC-4E86-8053-9105D196A1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DF47DA-FE8A-482A-BC0C-8249F6576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86EC45-6529-4716-8892-9AA1691F8A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6B65AA-034D-4007-B2C8-4D4369ECAA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E83D03-9C96-44F4-932F-4E2B7A4BA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6DFF97-FED7-4AC3-B1AA-224FF2D33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7176D6-AB37-4E73-81F6-FE2A34AC5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0771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35DB-1500-4C00-9E96-68D8E5ECE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C2CEED-EA5E-423C-B102-F89EB4A76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A3A2C9-BC27-4D81-8E72-A57FE3733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2273B-303E-4910-BB75-66EECFCAA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53968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00B12A-DD29-42C7-B1F6-DF71245A1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F65BE7-88B3-4DA8-893A-74E89547A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D35ECD-943F-4D89-B33E-C21DCB0E1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675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7462-5F3F-4645-B232-01F9338FB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395A4-D89F-4EC7-84ED-F4B91EBDF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B9F65-6EF0-4BC1-A824-5271D1537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B9FA2F-67CA-4AAC-8014-D39F890F1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56C372-C291-4B5A-B848-31F3C9472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275DAB-F697-44CB-BCB9-45E2AE7DA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853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DEF41-1AC5-417F-9CA6-0B7186228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446DA0-29F4-47C9-AE84-A8E7401601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8D7810-281A-4BCC-A7C0-680537C95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9FCC58-8E0C-4AD7-B859-F5888FBC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7C69AD-991B-4A20-8A79-149300D6C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2BB7D-E3D4-4A36-A271-2FC557DB7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7445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86E53-760F-4379-A391-15EABDFAF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AAEFC9-D677-455B-B088-47B1C6C93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2E7A0-6961-4D75-90AA-DA8580A89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FE2DE-6A77-432D-B654-834287128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04486-4B62-4CE7-86F5-D035E4208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1073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E5EE93-23C4-4E50-99D9-06D9E1AE7E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005CCE-A3EC-4D4B-BF63-BF6295E3B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22BB6-F0D6-476E-A6AD-9FDBECD57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5F9F2-CEEA-4D38-BF7F-7CC4C82AE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843B8-4338-4D05-8135-117FB2659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0578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7834" y="2870635"/>
            <a:ext cx="5930678" cy="711081"/>
          </a:xfrm>
        </p:spPr>
        <p:txBody>
          <a:bodyPr>
            <a:normAutofit/>
          </a:bodyPr>
          <a:lstStyle>
            <a:lvl1pPr algn="ctr">
              <a:defRPr sz="3599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98468" y="6356353"/>
            <a:ext cx="2844059" cy="365125"/>
          </a:xfrm>
          <a:prstGeom prst="rect">
            <a:avLst/>
          </a:prstGeom>
        </p:spPr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381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C90D8B8-307A-4993-9315-0D6ADDAA6CEB}"/>
              </a:ext>
            </a:extLst>
          </p:cNvPr>
          <p:cNvCxnSpPr/>
          <p:nvPr userDrawn="1"/>
        </p:nvCxnSpPr>
        <p:spPr>
          <a:xfrm>
            <a:off x="609441" y="6448926"/>
            <a:ext cx="10969943" cy="0"/>
          </a:xfrm>
          <a:prstGeom prst="line">
            <a:avLst/>
          </a:prstGeom>
          <a:ln>
            <a:solidFill>
              <a:schemeClr val="bg1">
                <a:lumMod val="8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149A4D36-ACE7-46EE-977E-260D55BF45D2}"/>
              </a:ext>
            </a:extLst>
          </p:cNvPr>
          <p:cNvSpPr/>
          <p:nvPr userDrawn="1"/>
        </p:nvSpPr>
        <p:spPr>
          <a:xfrm>
            <a:off x="5917949" y="6272463"/>
            <a:ext cx="352926" cy="3529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836202" y="6244057"/>
            <a:ext cx="516420" cy="385017"/>
          </a:xfrm>
        </p:spPr>
        <p:txBody>
          <a:bodyPr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936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63" r:id="rId8"/>
    <p:sldLayoutId id="2147483662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247C74-A192-41A1-8CE5-902775CAC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37E12-113D-429D-A09C-EAB52CFFD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2A2DA-D769-4880-A64B-AF1A5E92F0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126"/>
            <a:fld id="{FDC84CF3-DD60-417D-9B39-993AD6D01D4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126"/>
              <a:t>6/8/2023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9B9A5-3C09-4C7B-96B8-DAE3AB8C6C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126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F1418-72D2-4D6C-B22B-D8CCB01F25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126"/>
            <a:fld id="{27B02391-521B-4D2F-A803-CA46B74884D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126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233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</p:sldLayoutIdLs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model.com/account/plans/?utm_source=free&amp;utm_medium=button&amp;utm_campaign=freetemplate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6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9D2BAF2-6E03-4B24-8EE4-0AF3286EFC48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C40016-3D54-46EE-B7F4-7A3055E60F17}"/>
              </a:ext>
            </a:extLst>
          </p:cNvPr>
          <p:cNvSpPr/>
          <p:nvPr/>
        </p:nvSpPr>
        <p:spPr>
          <a:xfrm>
            <a:off x="5031854" y="1844824"/>
            <a:ext cx="2125116" cy="1800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527ECBF-F076-4694-B91F-8EAFF87A06E3}"/>
              </a:ext>
            </a:extLst>
          </p:cNvPr>
          <p:cNvGrpSpPr/>
          <p:nvPr/>
        </p:nvGrpSpPr>
        <p:grpSpPr>
          <a:xfrm>
            <a:off x="5500064" y="2172347"/>
            <a:ext cx="1188696" cy="1188696"/>
            <a:chOff x="-3989388" y="1193800"/>
            <a:chExt cx="4470401" cy="4470400"/>
          </a:xfrm>
          <a:solidFill>
            <a:schemeClr val="bg1"/>
          </a:solidFill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DAD737A6-1FDF-4E00-97AE-0DF3B576AE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89388" y="1193800"/>
              <a:ext cx="4470401" cy="4470400"/>
            </a:xfrm>
            <a:custGeom>
              <a:avLst/>
              <a:gdLst>
                <a:gd name="T0" fmla="*/ 1472 w 1472"/>
                <a:gd name="T1" fmla="*/ 197 h 1472"/>
                <a:gd name="T2" fmla="*/ 1472 w 1472"/>
                <a:gd name="T3" fmla="*/ 0 h 1472"/>
                <a:gd name="T4" fmla="*/ 0 w 1472"/>
                <a:gd name="T5" fmla="*/ 0 h 1472"/>
                <a:gd name="T6" fmla="*/ 0 w 1472"/>
                <a:gd name="T7" fmla="*/ 197 h 1472"/>
                <a:gd name="T8" fmla="*/ 50 w 1472"/>
                <a:gd name="T9" fmla="*/ 197 h 1472"/>
                <a:gd name="T10" fmla="*/ 50 w 1472"/>
                <a:gd name="T11" fmla="*/ 1177 h 1472"/>
                <a:gd name="T12" fmla="*/ 25 w 1472"/>
                <a:gd name="T13" fmla="*/ 1177 h 1472"/>
                <a:gd name="T14" fmla="*/ 0 w 1472"/>
                <a:gd name="T15" fmla="*/ 1202 h 1472"/>
                <a:gd name="T16" fmla="*/ 25 w 1472"/>
                <a:gd name="T17" fmla="*/ 1226 h 1472"/>
                <a:gd name="T18" fmla="*/ 711 w 1472"/>
                <a:gd name="T19" fmla="*/ 1226 h 1472"/>
                <a:gd name="T20" fmla="*/ 711 w 1472"/>
                <a:gd name="T21" fmla="*/ 1276 h 1472"/>
                <a:gd name="T22" fmla="*/ 712 w 1472"/>
                <a:gd name="T23" fmla="*/ 1279 h 1472"/>
                <a:gd name="T24" fmla="*/ 638 w 1472"/>
                <a:gd name="T25" fmla="*/ 1374 h 1472"/>
                <a:gd name="T26" fmla="*/ 736 w 1472"/>
                <a:gd name="T27" fmla="*/ 1472 h 1472"/>
                <a:gd name="T28" fmla="*/ 834 w 1472"/>
                <a:gd name="T29" fmla="*/ 1374 h 1472"/>
                <a:gd name="T30" fmla="*/ 760 w 1472"/>
                <a:gd name="T31" fmla="*/ 1279 h 1472"/>
                <a:gd name="T32" fmla="*/ 761 w 1472"/>
                <a:gd name="T33" fmla="*/ 1276 h 1472"/>
                <a:gd name="T34" fmla="*/ 761 w 1472"/>
                <a:gd name="T35" fmla="*/ 1226 h 1472"/>
                <a:gd name="T36" fmla="*/ 1447 w 1472"/>
                <a:gd name="T37" fmla="*/ 1226 h 1472"/>
                <a:gd name="T38" fmla="*/ 1472 w 1472"/>
                <a:gd name="T39" fmla="*/ 1202 h 1472"/>
                <a:gd name="T40" fmla="*/ 1447 w 1472"/>
                <a:gd name="T41" fmla="*/ 1177 h 1472"/>
                <a:gd name="T42" fmla="*/ 1423 w 1472"/>
                <a:gd name="T43" fmla="*/ 1177 h 1472"/>
                <a:gd name="T44" fmla="*/ 1423 w 1472"/>
                <a:gd name="T45" fmla="*/ 197 h 1472"/>
                <a:gd name="T46" fmla="*/ 1472 w 1472"/>
                <a:gd name="T47" fmla="*/ 197 h 1472"/>
                <a:gd name="T48" fmla="*/ 785 w 1472"/>
                <a:gd name="T49" fmla="*/ 1374 h 1472"/>
                <a:gd name="T50" fmla="*/ 736 w 1472"/>
                <a:gd name="T51" fmla="*/ 1423 h 1472"/>
                <a:gd name="T52" fmla="*/ 687 w 1472"/>
                <a:gd name="T53" fmla="*/ 1374 h 1472"/>
                <a:gd name="T54" fmla="*/ 736 w 1472"/>
                <a:gd name="T55" fmla="*/ 1325 h 1472"/>
                <a:gd name="T56" fmla="*/ 785 w 1472"/>
                <a:gd name="T57" fmla="*/ 1374 h 1472"/>
                <a:gd name="T58" fmla="*/ 50 w 1472"/>
                <a:gd name="T59" fmla="*/ 50 h 1472"/>
                <a:gd name="T60" fmla="*/ 1423 w 1472"/>
                <a:gd name="T61" fmla="*/ 50 h 1472"/>
                <a:gd name="T62" fmla="*/ 1423 w 1472"/>
                <a:gd name="T63" fmla="*/ 148 h 1472"/>
                <a:gd name="T64" fmla="*/ 50 w 1472"/>
                <a:gd name="T65" fmla="*/ 148 h 1472"/>
                <a:gd name="T66" fmla="*/ 50 w 1472"/>
                <a:gd name="T67" fmla="*/ 50 h 1472"/>
                <a:gd name="T68" fmla="*/ 1374 w 1472"/>
                <a:gd name="T69" fmla="*/ 1177 h 1472"/>
                <a:gd name="T70" fmla="*/ 98 w 1472"/>
                <a:gd name="T71" fmla="*/ 1177 h 1472"/>
                <a:gd name="T72" fmla="*/ 98 w 1472"/>
                <a:gd name="T73" fmla="*/ 197 h 1472"/>
                <a:gd name="T74" fmla="*/ 1374 w 1472"/>
                <a:gd name="T75" fmla="*/ 197 h 1472"/>
                <a:gd name="T76" fmla="*/ 1374 w 1472"/>
                <a:gd name="T77" fmla="*/ 1177 h 1472"/>
                <a:gd name="T78" fmla="*/ 1374 w 1472"/>
                <a:gd name="T79" fmla="*/ 1177 h 1472"/>
                <a:gd name="T80" fmla="*/ 1374 w 1472"/>
                <a:gd name="T81" fmla="*/ 1177 h 1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72" h="1472">
                  <a:moveTo>
                    <a:pt x="1472" y="197"/>
                  </a:moveTo>
                  <a:cubicBezTo>
                    <a:pt x="1472" y="0"/>
                    <a:pt x="1472" y="0"/>
                    <a:pt x="147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50" y="197"/>
                    <a:pt x="50" y="197"/>
                    <a:pt x="50" y="197"/>
                  </a:cubicBezTo>
                  <a:cubicBezTo>
                    <a:pt x="50" y="1177"/>
                    <a:pt x="50" y="1177"/>
                    <a:pt x="50" y="1177"/>
                  </a:cubicBezTo>
                  <a:cubicBezTo>
                    <a:pt x="25" y="1177"/>
                    <a:pt x="25" y="1177"/>
                    <a:pt x="25" y="1177"/>
                  </a:cubicBezTo>
                  <a:cubicBezTo>
                    <a:pt x="11" y="1177"/>
                    <a:pt x="0" y="1188"/>
                    <a:pt x="0" y="1202"/>
                  </a:cubicBezTo>
                  <a:cubicBezTo>
                    <a:pt x="0" y="1215"/>
                    <a:pt x="11" y="1226"/>
                    <a:pt x="25" y="1226"/>
                  </a:cubicBezTo>
                  <a:cubicBezTo>
                    <a:pt x="711" y="1226"/>
                    <a:pt x="711" y="1226"/>
                    <a:pt x="711" y="1226"/>
                  </a:cubicBezTo>
                  <a:cubicBezTo>
                    <a:pt x="711" y="1276"/>
                    <a:pt x="711" y="1276"/>
                    <a:pt x="711" y="1276"/>
                  </a:cubicBezTo>
                  <a:cubicBezTo>
                    <a:pt x="711" y="1277"/>
                    <a:pt x="712" y="1278"/>
                    <a:pt x="712" y="1279"/>
                  </a:cubicBezTo>
                  <a:cubicBezTo>
                    <a:pt x="670" y="1290"/>
                    <a:pt x="638" y="1328"/>
                    <a:pt x="638" y="1374"/>
                  </a:cubicBezTo>
                  <a:cubicBezTo>
                    <a:pt x="638" y="1428"/>
                    <a:pt x="682" y="1472"/>
                    <a:pt x="736" y="1472"/>
                  </a:cubicBezTo>
                  <a:cubicBezTo>
                    <a:pt x="790" y="1472"/>
                    <a:pt x="834" y="1428"/>
                    <a:pt x="834" y="1374"/>
                  </a:cubicBezTo>
                  <a:cubicBezTo>
                    <a:pt x="834" y="1328"/>
                    <a:pt x="802" y="1290"/>
                    <a:pt x="760" y="1279"/>
                  </a:cubicBezTo>
                  <a:cubicBezTo>
                    <a:pt x="760" y="1278"/>
                    <a:pt x="761" y="1277"/>
                    <a:pt x="761" y="1276"/>
                  </a:cubicBezTo>
                  <a:cubicBezTo>
                    <a:pt x="761" y="1226"/>
                    <a:pt x="761" y="1226"/>
                    <a:pt x="761" y="1226"/>
                  </a:cubicBezTo>
                  <a:cubicBezTo>
                    <a:pt x="1447" y="1226"/>
                    <a:pt x="1447" y="1226"/>
                    <a:pt x="1447" y="1226"/>
                  </a:cubicBezTo>
                  <a:cubicBezTo>
                    <a:pt x="1461" y="1226"/>
                    <a:pt x="1472" y="1215"/>
                    <a:pt x="1472" y="1202"/>
                  </a:cubicBezTo>
                  <a:cubicBezTo>
                    <a:pt x="1472" y="1188"/>
                    <a:pt x="1461" y="1177"/>
                    <a:pt x="1447" y="1177"/>
                  </a:cubicBezTo>
                  <a:cubicBezTo>
                    <a:pt x="1423" y="1177"/>
                    <a:pt x="1423" y="1177"/>
                    <a:pt x="1423" y="1177"/>
                  </a:cubicBezTo>
                  <a:cubicBezTo>
                    <a:pt x="1423" y="197"/>
                    <a:pt x="1423" y="197"/>
                    <a:pt x="1423" y="197"/>
                  </a:cubicBezTo>
                  <a:lnTo>
                    <a:pt x="1472" y="197"/>
                  </a:lnTo>
                  <a:close/>
                  <a:moveTo>
                    <a:pt x="785" y="1374"/>
                  </a:moveTo>
                  <a:cubicBezTo>
                    <a:pt x="785" y="1401"/>
                    <a:pt x="763" y="1423"/>
                    <a:pt x="736" y="1423"/>
                  </a:cubicBezTo>
                  <a:cubicBezTo>
                    <a:pt x="709" y="1423"/>
                    <a:pt x="687" y="1401"/>
                    <a:pt x="687" y="1374"/>
                  </a:cubicBezTo>
                  <a:cubicBezTo>
                    <a:pt x="687" y="1347"/>
                    <a:pt x="709" y="1325"/>
                    <a:pt x="736" y="1325"/>
                  </a:cubicBezTo>
                  <a:cubicBezTo>
                    <a:pt x="763" y="1325"/>
                    <a:pt x="785" y="1347"/>
                    <a:pt x="785" y="1374"/>
                  </a:cubicBezTo>
                  <a:close/>
                  <a:moveTo>
                    <a:pt x="50" y="50"/>
                  </a:moveTo>
                  <a:cubicBezTo>
                    <a:pt x="1423" y="50"/>
                    <a:pt x="1423" y="50"/>
                    <a:pt x="1423" y="50"/>
                  </a:cubicBezTo>
                  <a:cubicBezTo>
                    <a:pt x="1423" y="148"/>
                    <a:pt x="1423" y="148"/>
                    <a:pt x="1423" y="148"/>
                  </a:cubicBezTo>
                  <a:cubicBezTo>
                    <a:pt x="50" y="148"/>
                    <a:pt x="50" y="148"/>
                    <a:pt x="50" y="148"/>
                  </a:cubicBezTo>
                  <a:lnTo>
                    <a:pt x="50" y="50"/>
                  </a:lnTo>
                  <a:close/>
                  <a:moveTo>
                    <a:pt x="1374" y="1177"/>
                  </a:moveTo>
                  <a:cubicBezTo>
                    <a:pt x="98" y="1177"/>
                    <a:pt x="98" y="1177"/>
                    <a:pt x="98" y="1177"/>
                  </a:cubicBezTo>
                  <a:cubicBezTo>
                    <a:pt x="98" y="197"/>
                    <a:pt x="98" y="197"/>
                    <a:pt x="98" y="197"/>
                  </a:cubicBezTo>
                  <a:cubicBezTo>
                    <a:pt x="1374" y="197"/>
                    <a:pt x="1374" y="197"/>
                    <a:pt x="1374" y="197"/>
                  </a:cubicBezTo>
                  <a:lnTo>
                    <a:pt x="1374" y="1177"/>
                  </a:lnTo>
                  <a:close/>
                  <a:moveTo>
                    <a:pt x="1374" y="1177"/>
                  </a:moveTo>
                  <a:cubicBezTo>
                    <a:pt x="1374" y="1177"/>
                    <a:pt x="1374" y="1177"/>
                    <a:pt x="1374" y="117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DC5C6061-2CD2-4DBC-BE03-EF9183082E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17875" y="2536825"/>
              <a:ext cx="819150" cy="147638"/>
            </a:xfrm>
            <a:custGeom>
              <a:avLst/>
              <a:gdLst>
                <a:gd name="T0" fmla="*/ 25 w 270"/>
                <a:gd name="T1" fmla="*/ 49 h 49"/>
                <a:gd name="T2" fmla="*/ 245 w 270"/>
                <a:gd name="T3" fmla="*/ 49 h 49"/>
                <a:gd name="T4" fmla="*/ 270 w 270"/>
                <a:gd name="T5" fmla="*/ 24 h 49"/>
                <a:gd name="T6" fmla="*/ 245 w 270"/>
                <a:gd name="T7" fmla="*/ 0 h 49"/>
                <a:gd name="T8" fmla="*/ 25 w 270"/>
                <a:gd name="T9" fmla="*/ 0 h 49"/>
                <a:gd name="T10" fmla="*/ 0 w 270"/>
                <a:gd name="T11" fmla="*/ 24 h 49"/>
                <a:gd name="T12" fmla="*/ 25 w 270"/>
                <a:gd name="T13" fmla="*/ 49 h 49"/>
                <a:gd name="T14" fmla="*/ 25 w 270"/>
                <a:gd name="T15" fmla="*/ 49 h 49"/>
                <a:gd name="T16" fmla="*/ 25 w 270"/>
                <a:gd name="T1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0" h="49">
                  <a:moveTo>
                    <a:pt x="25" y="49"/>
                  </a:moveTo>
                  <a:cubicBezTo>
                    <a:pt x="245" y="49"/>
                    <a:pt x="245" y="49"/>
                    <a:pt x="245" y="49"/>
                  </a:cubicBezTo>
                  <a:cubicBezTo>
                    <a:pt x="259" y="49"/>
                    <a:pt x="270" y="38"/>
                    <a:pt x="270" y="24"/>
                  </a:cubicBezTo>
                  <a:cubicBezTo>
                    <a:pt x="270" y="11"/>
                    <a:pt x="259" y="0"/>
                    <a:pt x="24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9"/>
                    <a:pt x="25" y="49"/>
                  </a:cubicBezTo>
                  <a:close/>
                  <a:moveTo>
                    <a:pt x="25" y="49"/>
                  </a:moveTo>
                  <a:cubicBezTo>
                    <a:pt x="25" y="49"/>
                    <a:pt x="25" y="49"/>
                    <a:pt x="25" y="4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1A2C93A8-F05E-4B83-ABB2-C5EE60C3FE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17875" y="2311400"/>
              <a:ext cx="522288" cy="149225"/>
            </a:xfrm>
            <a:custGeom>
              <a:avLst/>
              <a:gdLst>
                <a:gd name="T0" fmla="*/ 25 w 172"/>
                <a:gd name="T1" fmla="*/ 49 h 49"/>
                <a:gd name="T2" fmla="*/ 147 w 172"/>
                <a:gd name="T3" fmla="*/ 49 h 49"/>
                <a:gd name="T4" fmla="*/ 172 w 172"/>
                <a:gd name="T5" fmla="*/ 25 h 49"/>
                <a:gd name="T6" fmla="*/ 147 w 172"/>
                <a:gd name="T7" fmla="*/ 0 h 49"/>
                <a:gd name="T8" fmla="*/ 25 w 172"/>
                <a:gd name="T9" fmla="*/ 0 h 49"/>
                <a:gd name="T10" fmla="*/ 0 w 172"/>
                <a:gd name="T11" fmla="*/ 25 h 49"/>
                <a:gd name="T12" fmla="*/ 25 w 172"/>
                <a:gd name="T13" fmla="*/ 49 h 49"/>
                <a:gd name="T14" fmla="*/ 25 w 172"/>
                <a:gd name="T15" fmla="*/ 49 h 49"/>
                <a:gd name="T16" fmla="*/ 25 w 172"/>
                <a:gd name="T1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49">
                  <a:moveTo>
                    <a:pt x="25" y="49"/>
                  </a:moveTo>
                  <a:cubicBezTo>
                    <a:pt x="147" y="49"/>
                    <a:pt x="147" y="49"/>
                    <a:pt x="147" y="49"/>
                  </a:cubicBezTo>
                  <a:cubicBezTo>
                    <a:pt x="161" y="49"/>
                    <a:pt x="172" y="38"/>
                    <a:pt x="172" y="25"/>
                  </a:cubicBezTo>
                  <a:cubicBezTo>
                    <a:pt x="172" y="11"/>
                    <a:pt x="161" y="0"/>
                    <a:pt x="147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8"/>
                    <a:pt x="11" y="49"/>
                    <a:pt x="25" y="49"/>
                  </a:cubicBezTo>
                  <a:close/>
                  <a:moveTo>
                    <a:pt x="25" y="49"/>
                  </a:moveTo>
                  <a:cubicBezTo>
                    <a:pt x="25" y="49"/>
                    <a:pt x="25" y="49"/>
                    <a:pt x="25" y="4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31FB0E8B-7DBF-43B9-AA69-9F592FEB0D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17875" y="2757488"/>
              <a:ext cx="819150" cy="149225"/>
            </a:xfrm>
            <a:custGeom>
              <a:avLst/>
              <a:gdLst>
                <a:gd name="T0" fmla="*/ 25 w 270"/>
                <a:gd name="T1" fmla="*/ 49 h 49"/>
                <a:gd name="T2" fmla="*/ 245 w 270"/>
                <a:gd name="T3" fmla="*/ 49 h 49"/>
                <a:gd name="T4" fmla="*/ 270 w 270"/>
                <a:gd name="T5" fmla="*/ 25 h 49"/>
                <a:gd name="T6" fmla="*/ 245 w 270"/>
                <a:gd name="T7" fmla="*/ 0 h 49"/>
                <a:gd name="T8" fmla="*/ 25 w 270"/>
                <a:gd name="T9" fmla="*/ 0 h 49"/>
                <a:gd name="T10" fmla="*/ 0 w 270"/>
                <a:gd name="T11" fmla="*/ 25 h 49"/>
                <a:gd name="T12" fmla="*/ 25 w 270"/>
                <a:gd name="T13" fmla="*/ 49 h 49"/>
                <a:gd name="T14" fmla="*/ 25 w 270"/>
                <a:gd name="T15" fmla="*/ 49 h 49"/>
                <a:gd name="T16" fmla="*/ 25 w 270"/>
                <a:gd name="T1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0" h="49">
                  <a:moveTo>
                    <a:pt x="25" y="49"/>
                  </a:moveTo>
                  <a:cubicBezTo>
                    <a:pt x="245" y="49"/>
                    <a:pt x="245" y="49"/>
                    <a:pt x="245" y="49"/>
                  </a:cubicBezTo>
                  <a:cubicBezTo>
                    <a:pt x="259" y="49"/>
                    <a:pt x="270" y="38"/>
                    <a:pt x="270" y="25"/>
                  </a:cubicBezTo>
                  <a:cubicBezTo>
                    <a:pt x="270" y="11"/>
                    <a:pt x="259" y="0"/>
                    <a:pt x="24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8"/>
                    <a:pt x="11" y="49"/>
                    <a:pt x="25" y="49"/>
                  </a:cubicBezTo>
                  <a:close/>
                  <a:moveTo>
                    <a:pt x="25" y="49"/>
                  </a:moveTo>
                  <a:cubicBezTo>
                    <a:pt x="25" y="49"/>
                    <a:pt x="25" y="49"/>
                    <a:pt x="25" y="4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75561420-0239-49B6-9DC9-46472C20B8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175000" y="2833688"/>
              <a:ext cx="2835276" cy="1487488"/>
            </a:xfrm>
            <a:custGeom>
              <a:avLst/>
              <a:gdLst>
                <a:gd name="T0" fmla="*/ 9 w 934"/>
                <a:gd name="T1" fmla="*/ 483 h 490"/>
                <a:gd name="T2" fmla="*/ 27 w 934"/>
                <a:gd name="T3" fmla="*/ 490 h 490"/>
                <a:gd name="T4" fmla="*/ 44 w 934"/>
                <a:gd name="T5" fmla="*/ 483 h 490"/>
                <a:gd name="T6" fmla="*/ 336 w 934"/>
                <a:gd name="T7" fmla="*/ 192 h 490"/>
                <a:gd name="T8" fmla="*/ 539 w 934"/>
                <a:gd name="T9" fmla="*/ 395 h 490"/>
                <a:gd name="T10" fmla="*/ 556 w 934"/>
                <a:gd name="T11" fmla="*/ 402 h 490"/>
                <a:gd name="T12" fmla="*/ 574 w 934"/>
                <a:gd name="T13" fmla="*/ 395 h 490"/>
                <a:gd name="T14" fmla="*/ 885 w 934"/>
                <a:gd name="T15" fmla="*/ 84 h 490"/>
                <a:gd name="T16" fmla="*/ 885 w 934"/>
                <a:gd name="T17" fmla="*/ 196 h 490"/>
                <a:gd name="T18" fmla="*/ 909 w 934"/>
                <a:gd name="T19" fmla="*/ 221 h 490"/>
                <a:gd name="T20" fmla="*/ 934 w 934"/>
                <a:gd name="T21" fmla="*/ 196 h 490"/>
                <a:gd name="T22" fmla="*/ 934 w 934"/>
                <a:gd name="T23" fmla="*/ 24 h 490"/>
                <a:gd name="T24" fmla="*/ 932 w 934"/>
                <a:gd name="T25" fmla="*/ 15 h 490"/>
                <a:gd name="T26" fmla="*/ 919 w 934"/>
                <a:gd name="T27" fmla="*/ 2 h 490"/>
                <a:gd name="T28" fmla="*/ 909 w 934"/>
                <a:gd name="T29" fmla="*/ 0 h 490"/>
                <a:gd name="T30" fmla="*/ 738 w 934"/>
                <a:gd name="T31" fmla="*/ 0 h 490"/>
                <a:gd name="T32" fmla="*/ 713 w 934"/>
                <a:gd name="T33" fmla="*/ 24 h 490"/>
                <a:gd name="T34" fmla="*/ 738 w 934"/>
                <a:gd name="T35" fmla="*/ 49 h 490"/>
                <a:gd name="T36" fmla="*/ 850 w 934"/>
                <a:gd name="T37" fmla="*/ 49 h 490"/>
                <a:gd name="T38" fmla="*/ 556 w 934"/>
                <a:gd name="T39" fmla="*/ 343 h 490"/>
                <a:gd name="T40" fmla="*/ 353 w 934"/>
                <a:gd name="T41" fmla="*/ 140 h 490"/>
                <a:gd name="T42" fmla="*/ 318 w 934"/>
                <a:gd name="T43" fmla="*/ 140 h 490"/>
                <a:gd name="T44" fmla="*/ 9 w 934"/>
                <a:gd name="T45" fmla="*/ 448 h 490"/>
                <a:gd name="T46" fmla="*/ 9 w 934"/>
                <a:gd name="T47" fmla="*/ 483 h 490"/>
                <a:gd name="T48" fmla="*/ 9 w 934"/>
                <a:gd name="T49" fmla="*/ 483 h 490"/>
                <a:gd name="T50" fmla="*/ 9 w 934"/>
                <a:gd name="T51" fmla="*/ 483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34" h="490">
                  <a:moveTo>
                    <a:pt x="9" y="483"/>
                  </a:moveTo>
                  <a:cubicBezTo>
                    <a:pt x="14" y="488"/>
                    <a:pt x="20" y="490"/>
                    <a:pt x="27" y="490"/>
                  </a:cubicBezTo>
                  <a:cubicBezTo>
                    <a:pt x="33" y="490"/>
                    <a:pt x="39" y="488"/>
                    <a:pt x="44" y="483"/>
                  </a:cubicBezTo>
                  <a:cubicBezTo>
                    <a:pt x="336" y="192"/>
                    <a:pt x="336" y="192"/>
                    <a:pt x="336" y="192"/>
                  </a:cubicBezTo>
                  <a:cubicBezTo>
                    <a:pt x="539" y="395"/>
                    <a:pt x="539" y="395"/>
                    <a:pt x="539" y="395"/>
                  </a:cubicBezTo>
                  <a:cubicBezTo>
                    <a:pt x="544" y="400"/>
                    <a:pt x="550" y="402"/>
                    <a:pt x="556" y="402"/>
                  </a:cubicBezTo>
                  <a:cubicBezTo>
                    <a:pt x="563" y="402"/>
                    <a:pt x="569" y="400"/>
                    <a:pt x="574" y="395"/>
                  </a:cubicBezTo>
                  <a:cubicBezTo>
                    <a:pt x="885" y="84"/>
                    <a:pt x="885" y="84"/>
                    <a:pt x="885" y="84"/>
                  </a:cubicBezTo>
                  <a:cubicBezTo>
                    <a:pt x="885" y="196"/>
                    <a:pt x="885" y="196"/>
                    <a:pt x="885" y="196"/>
                  </a:cubicBezTo>
                  <a:cubicBezTo>
                    <a:pt x="885" y="210"/>
                    <a:pt x="896" y="221"/>
                    <a:pt x="909" y="221"/>
                  </a:cubicBezTo>
                  <a:cubicBezTo>
                    <a:pt x="923" y="221"/>
                    <a:pt x="934" y="210"/>
                    <a:pt x="934" y="196"/>
                  </a:cubicBezTo>
                  <a:cubicBezTo>
                    <a:pt x="934" y="24"/>
                    <a:pt x="934" y="24"/>
                    <a:pt x="934" y="24"/>
                  </a:cubicBezTo>
                  <a:cubicBezTo>
                    <a:pt x="934" y="21"/>
                    <a:pt x="933" y="18"/>
                    <a:pt x="932" y="15"/>
                  </a:cubicBezTo>
                  <a:cubicBezTo>
                    <a:pt x="930" y="9"/>
                    <a:pt x="925" y="4"/>
                    <a:pt x="919" y="2"/>
                  </a:cubicBezTo>
                  <a:cubicBezTo>
                    <a:pt x="916" y="1"/>
                    <a:pt x="913" y="0"/>
                    <a:pt x="90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24" y="0"/>
                    <a:pt x="713" y="11"/>
                    <a:pt x="713" y="24"/>
                  </a:cubicBezTo>
                  <a:cubicBezTo>
                    <a:pt x="713" y="38"/>
                    <a:pt x="724" y="49"/>
                    <a:pt x="738" y="49"/>
                  </a:cubicBezTo>
                  <a:cubicBezTo>
                    <a:pt x="850" y="49"/>
                    <a:pt x="850" y="49"/>
                    <a:pt x="850" y="49"/>
                  </a:cubicBezTo>
                  <a:cubicBezTo>
                    <a:pt x="556" y="343"/>
                    <a:pt x="556" y="343"/>
                    <a:pt x="556" y="343"/>
                  </a:cubicBezTo>
                  <a:cubicBezTo>
                    <a:pt x="353" y="140"/>
                    <a:pt x="353" y="140"/>
                    <a:pt x="353" y="140"/>
                  </a:cubicBezTo>
                  <a:cubicBezTo>
                    <a:pt x="343" y="130"/>
                    <a:pt x="328" y="130"/>
                    <a:pt x="318" y="140"/>
                  </a:cubicBezTo>
                  <a:cubicBezTo>
                    <a:pt x="9" y="448"/>
                    <a:pt x="9" y="448"/>
                    <a:pt x="9" y="448"/>
                  </a:cubicBezTo>
                  <a:cubicBezTo>
                    <a:pt x="0" y="458"/>
                    <a:pt x="0" y="474"/>
                    <a:pt x="9" y="483"/>
                  </a:cubicBezTo>
                  <a:close/>
                  <a:moveTo>
                    <a:pt x="9" y="483"/>
                  </a:moveTo>
                  <a:cubicBezTo>
                    <a:pt x="9" y="483"/>
                    <a:pt x="9" y="483"/>
                    <a:pt x="9" y="48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052CEEB-1510-4449-A435-7628D31D6F07}"/>
              </a:ext>
            </a:extLst>
          </p:cNvPr>
          <p:cNvSpPr txBox="1"/>
          <p:nvPr/>
        </p:nvSpPr>
        <p:spPr>
          <a:xfrm>
            <a:off x="2213551" y="4166409"/>
            <a:ext cx="776172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Professional Thesis </a:t>
            </a:r>
          </a:p>
          <a:p>
            <a:pPr algn="ctr"/>
            <a:r>
              <a:rPr lang="en-IN" sz="4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PowerPoint Template</a:t>
            </a:r>
          </a:p>
        </p:txBody>
      </p:sp>
    </p:spTree>
    <p:extLst>
      <p:ext uri="{BB962C8B-B14F-4D97-AF65-F5344CB8AC3E}">
        <p14:creationId xmlns:p14="http://schemas.microsoft.com/office/powerpoint/2010/main" val="2327584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Statistical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Analysis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D554554-706B-4AF6-B4D7-DC9B130B38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038488"/>
              </p:ext>
            </p:extLst>
          </p:nvPr>
        </p:nvGraphicFramePr>
        <p:xfrm>
          <a:off x="1902702" y="1340768"/>
          <a:ext cx="8383420" cy="432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684">
                  <a:extLst>
                    <a:ext uri="{9D8B030D-6E8A-4147-A177-3AD203B41FA5}">
                      <a16:colId xmlns:a16="http://schemas.microsoft.com/office/drawing/2014/main" val="3130304418"/>
                    </a:ext>
                  </a:extLst>
                </a:gridCol>
                <a:gridCol w="1676684">
                  <a:extLst>
                    <a:ext uri="{9D8B030D-6E8A-4147-A177-3AD203B41FA5}">
                      <a16:colId xmlns:a16="http://schemas.microsoft.com/office/drawing/2014/main" val="2198417964"/>
                    </a:ext>
                  </a:extLst>
                </a:gridCol>
                <a:gridCol w="1676684">
                  <a:extLst>
                    <a:ext uri="{9D8B030D-6E8A-4147-A177-3AD203B41FA5}">
                      <a16:colId xmlns:a16="http://schemas.microsoft.com/office/drawing/2014/main" val="2087709710"/>
                    </a:ext>
                  </a:extLst>
                </a:gridCol>
                <a:gridCol w="1676684">
                  <a:extLst>
                    <a:ext uri="{9D8B030D-6E8A-4147-A177-3AD203B41FA5}">
                      <a16:colId xmlns:a16="http://schemas.microsoft.com/office/drawing/2014/main" val="2072616924"/>
                    </a:ext>
                  </a:extLst>
                </a:gridCol>
                <a:gridCol w="1676684">
                  <a:extLst>
                    <a:ext uri="{9D8B030D-6E8A-4147-A177-3AD203B41FA5}">
                      <a16:colId xmlns:a16="http://schemas.microsoft.com/office/drawing/2014/main" val="1704779377"/>
                    </a:ext>
                  </a:extLst>
                </a:gridCol>
              </a:tblGrid>
              <a:tr h="864096">
                <a:tc gridSpan="5"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Test Name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1655093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endParaRPr lang="en-IN" sz="1800" b="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DF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8972168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Treatment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69872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Error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463982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-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48101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9914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Statistical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Analysis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3F939D6-EF61-45CB-AE30-D8233FA9F6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446608"/>
              </p:ext>
            </p:extLst>
          </p:nvPr>
        </p:nvGraphicFramePr>
        <p:xfrm>
          <a:off x="1053852" y="1268760"/>
          <a:ext cx="10081120" cy="4464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160">
                  <a:extLst>
                    <a:ext uri="{9D8B030D-6E8A-4147-A177-3AD203B41FA5}">
                      <a16:colId xmlns:a16="http://schemas.microsoft.com/office/drawing/2014/main" val="936773170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341574890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746698444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1783443623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071184471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533729707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520220065"/>
                    </a:ext>
                  </a:extLst>
                </a:gridCol>
              </a:tblGrid>
              <a:tr h="558062">
                <a:tc rowSpan="2">
                  <a:txBody>
                    <a:bodyPr/>
                    <a:lstStyle/>
                    <a:p>
                      <a:pPr algn="ctr"/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(I) Condition 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(J) Condition 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Mean</a:t>
                      </a:r>
                    </a:p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Difference (I-J)</a:t>
                      </a:r>
                    </a:p>
                    <a:p>
                      <a:pPr algn="ctr"/>
                      <a:endParaRPr lang="en-IN" sz="14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Edit Error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Sig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95% Confidence Interval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585130"/>
                  </a:ext>
                </a:extLst>
              </a:tr>
              <a:tr h="558062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Lower Bound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Upper Bound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5138317"/>
                  </a:ext>
                </a:extLst>
              </a:tr>
              <a:tr h="558062">
                <a:tc rowSpan="2"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Control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$1 Dollar</a:t>
                      </a:r>
                      <a:endParaRPr lang="en-I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1820580"/>
                  </a:ext>
                </a:extLst>
              </a:tr>
              <a:tr h="558062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$20 Dollar</a:t>
                      </a:r>
                      <a:endParaRPr lang="en-I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878229"/>
                  </a:ext>
                </a:extLst>
              </a:tr>
              <a:tr h="558062">
                <a:tc rowSpan="2"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$1 </a:t>
                      </a:r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Dollar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Control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3212112"/>
                  </a:ext>
                </a:extLst>
              </a:tr>
              <a:tr h="558062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$20 Dollar</a:t>
                      </a:r>
                      <a:endParaRPr lang="en-I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887683"/>
                  </a:ext>
                </a:extLst>
              </a:tr>
              <a:tr h="558062">
                <a:tc rowSpan="2"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$20 </a:t>
                      </a:r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Dollar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Control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255221"/>
                  </a:ext>
                </a:extLst>
              </a:tr>
              <a:tr h="558062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$1 Dollar</a:t>
                      </a:r>
                      <a:endParaRPr lang="en-IN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915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8344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70E2BF-1581-4474-90C5-57F11C2B93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788463"/>
              </p:ext>
            </p:extLst>
          </p:nvPr>
        </p:nvGraphicFramePr>
        <p:xfrm>
          <a:off x="1238867" y="1772816"/>
          <a:ext cx="3090834" cy="2060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3D4C7CD8-3CD0-4EFE-BC5F-3113210038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1770796"/>
              </p:ext>
            </p:extLst>
          </p:nvPr>
        </p:nvGraphicFramePr>
        <p:xfrm>
          <a:off x="4548995" y="3349845"/>
          <a:ext cx="3090834" cy="2060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50559894-24B7-49B5-A5CA-8965163119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8663816"/>
              </p:ext>
            </p:extLst>
          </p:nvPr>
        </p:nvGraphicFramePr>
        <p:xfrm>
          <a:off x="7859123" y="1772816"/>
          <a:ext cx="3090834" cy="2060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06D59932-A1B0-46CB-8103-4973D2AE39AE}"/>
              </a:ext>
            </a:extLst>
          </p:cNvPr>
          <p:cNvSpPr/>
          <p:nvPr/>
        </p:nvSpPr>
        <p:spPr>
          <a:xfrm>
            <a:off x="1416132" y="4204969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12092A-E89E-4A53-AC42-D9CD8512582C}"/>
              </a:ext>
            </a:extLst>
          </p:cNvPr>
          <p:cNvSpPr/>
          <p:nvPr/>
        </p:nvSpPr>
        <p:spPr>
          <a:xfrm>
            <a:off x="4726260" y="2028697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1BCF1D-1DC5-4CDA-9C0B-D30D18CEBC33}"/>
              </a:ext>
            </a:extLst>
          </p:cNvPr>
          <p:cNvSpPr/>
          <p:nvPr/>
        </p:nvSpPr>
        <p:spPr>
          <a:xfrm>
            <a:off x="8036388" y="4204969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F42AE9F-A383-4724-8314-347E43215B02}"/>
              </a:ext>
            </a:extLst>
          </p:cNvPr>
          <p:cNvSpPr/>
          <p:nvPr/>
        </p:nvSpPr>
        <p:spPr>
          <a:xfrm>
            <a:off x="3464469" y="2570227"/>
            <a:ext cx="768096" cy="76809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dirty="0"/>
              <a:t>70%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A342D3B-3D14-4D4C-A544-089D6B5472F3}"/>
              </a:ext>
            </a:extLst>
          </p:cNvPr>
          <p:cNvSpPr/>
          <p:nvPr/>
        </p:nvSpPr>
        <p:spPr>
          <a:xfrm>
            <a:off x="4942284" y="4675085"/>
            <a:ext cx="768096" cy="76809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dirty="0"/>
              <a:t>60%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C54E336-34CD-4BA9-98D2-C1440394431F}"/>
              </a:ext>
            </a:extLst>
          </p:cNvPr>
          <p:cNvSpPr/>
          <p:nvPr/>
        </p:nvSpPr>
        <p:spPr>
          <a:xfrm>
            <a:off x="10044636" y="2773133"/>
            <a:ext cx="768096" cy="768096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dirty="0"/>
              <a:t>85%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22C2BB-70E5-4299-852D-45CC2C3A4245}"/>
              </a:ext>
            </a:extLst>
          </p:cNvPr>
          <p:cNvSpPr txBox="1"/>
          <p:nvPr/>
        </p:nvSpPr>
        <p:spPr>
          <a:xfrm>
            <a:off x="2457912" y="2439593"/>
            <a:ext cx="65274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3600" b="1" dirty="0">
                <a:solidFill>
                  <a:schemeClr val="accent2"/>
                </a:solidFill>
              </a:rPr>
              <a:t>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A808C5-82E2-4B2C-9ADE-293336D362A2}"/>
              </a:ext>
            </a:extLst>
          </p:cNvPr>
          <p:cNvSpPr txBox="1"/>
          <p:nvPr/>
        </p:nvSpPr>
        <p:spPr>
          <a:xfrm>
            <a:off x="5749752" y="4012361"/>
            <a:ext cx="65274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3600" b="1" dirty="0">
                <a:solidFill>
                  <a:schemeClr val="accent3">
                    <a:lumMod val="75000"/>
                  </a:schemeClr>
                </a:solidFill>
              </a:rPr>
              <a:t>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6F7B9FE-77F8-45BA-AD54-D354ACD55E07}"/>
              </a:ext>
            </a:extLst>
          </p:cNvPr>
          <p:cNvSpPr txBox="1"/>
          <p:nvPr/>
        </p:nvSpPr>
        <p:spPr>
          <a:xfrm>
            <a:off x="9078168" y="2457881"/>
            <a:ext cx="65274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3600" b="1" dirty="0">
                <a:solidFill>
                  <a:schemeClr val="accent4">
                    <a:lumMod val="75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84049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Chart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B328BD3-4C84-47E4-B370-0DF3A52165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2747565"/>
              </p:ext>
            </p:extLst>
          </p:nvPr>
        </p:nvGraphicFramePr>
        <p:xfrm>
          <a:off x="1197868" y="1196752"/>
          <a:ext cx="9793088" cy="3860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42787D2D-7449-4538-AD65-065F39F31A6D}"/>
              </a:ext>
            </a:extLst>
          </p:cNvPr>
          <p:cNvSpPr/>
          <p:nvPr/>
        </p:nvSpPr>
        <p:spPr>
          <a:xfrm>
            <a:off x="923416" y="5396567"/>
            <a:ext cx="103419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</a:t>
            </a:r>
          </a:p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003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Bar Chart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787D2D-7449-4538-AD65-065F39F31A6D}"/>
              </a:ext>
            </a:extLst>
          </p:cNvPr>
          <p:cNvSpPr/>
          <p:nvPr/>
        </p:nvSpPr>
        <p:spPr>
          <a:xfrm>
            <a:off x="923416" y="5373216"/>
            <a:ext cx="103419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</a:t>
            </a:r>
          </a:p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3280CC6-0C77-4A88-9E97-7CE289B403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9699175"/>
              </p:ext>
            </p:extLst>
          </p:nvPr>
        </p:nvGraphicFramePr>
        <p:xfrm>
          <a:off x="1269876" y="1248434"/>
          <a:ext cx="9649072" cy="3764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13969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Pie Chart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21E2E7A-A64D-4782-8A5F-7126343D53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8828286"/>
              </p:ext>
            </p:extLst>
          </p:nvPr>
        </p:nvGraphicFramePr>
        <p:xfrm>
          <a:off x="2789765" y="1340768"/>
          <a:ext cx="6609295" cy="44061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87B9AC2-D16B-4978-AEE9-5BA5EFF28ACE}"/>
              </a:ext>
            </a:extLst>
          </p:cNvPr>
          <p:cNvSpPr txBox="1"/>
          <p:nvPr/>
        </p:nvSpPr>
        <p:spPr>
          <a:xfrm>
            <a:off x="6719353" y="3914368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15D39C-E3CD-4AC0-A8E5-3645B71A318B}"/>
              </a:ext>
            </a:extLst>
          </p:cNvPr>
          <p:cNvSpPr txBox="1"/>
          <p:nvPr/>
        </p:nvSpPr>
        <p:spPr>
          <a:xfrm>
            <a:off x="4730645" y="3429000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333233-E86D-4D2A-B126-7C7A0E58B118}"/>
              </a:ext>
            </a:extLst>
          </p:cNvPr>
          <p:cNvSpPr txBox="1"/>
          <p:nvPr/>
        </p:nvSpPr>
        <p:spPr>
          <a:xfrm>
            <a:off x="5258354" y="2070720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49825D-7461-40AD-8761-6BEFDC7D7674}"/>
              </a:ext>
            </a:extLst>
          </p:cNvPr>
          <p:cNvSpPr txBox="1"/>
          <p:nvPr/>
        </p:nvSpPr>
        <p:spPr>
          <a:xfrm>
            <a:off x="6492648" y="2137796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39A552-10CD-40F9-B650-4F86DB0A2983}"/>
              </a:ext>
            </a:extLst>
          </p:cNvPr>
          <p:cNvSpPr/>
          <p:nvPr/>
        </p:nvSpPr>
        <p:spPr>
          <a:xfrm>
            <a:off x="8686700" y="4692222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1782A62-20DC-424A-BD9F-718EBC735D6C}"/>
              </a:ext>
            </a:extLst>
          </p:cNvPr>
          <p:cNvGrpSpPr/>
          <p:nvPr/>
        </p:nvGrpSpPr>
        <p:grpSpPr>
          <a:xfrm>
            <a:off x="8254652" y="4376033"/>
            <a:ext cx="3024336" cy="133087"/>
            <a:chOff x="8254652" y="4376033"/>
            <a:chExt cx="3024336" cy="13308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9EFD89E-59AA-4B83-B5AD-2FB39EA56122}"/>
                </a:ext>
              </a:extLst>
            </p:cNvPr>
            <p:cNvCxnSpPr>
              <a:cxnSpLocks/>
            </p:cNvCxnSpPr>
            <p:nvPr/>
          </p:nvCxnSpPr>
          <p:spPr>
            <a:xfrm>
              <a:off x="8254652" y="4376033"/>
              <a:ext cx="432048" cy="13308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CB822A4-F3FD-4822-9C8B-CB39E529DB36}"/>
                </a:ext>
              </a:extLst>
            </p:cNvPr>
            <p:cNvCxnSpPr/>
            <p:nvPr/>
          </p:nvCxnSpPr>
          <p:spPr>
            <a:xfrm>
              <a:off x="8686700" y="4509120"/>
              <a:ext cx="25922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3E43529D-0B96-4BFF-9871-64C7772CD74E}"/>
              </a:ext>
            </a:extLst>
          </p:cNvPr>
          <p:cNvSpPr/>
          <p:nvPr/>
        </p:nvSpPr>
        <p:spPr>
          <a:xfrm>
            <a:off x="8686700" y="3716862"/>
            <a:ext cx="27363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42%</a:t>
            </a:r>
            <a:endParaRPr lang="en-IN" sz="3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33051-6065-424D-BB52-35759E1934DF}"/>
              </a:ext>
            </a:extLst>
          </p:cNvPr>
          <p:cNvSpPr/>
          <p:nvPr/>
        </p:nvSpPr>
        <p:spPr>
          <a:xfrm>
            <a:off x="8686700" y="2253822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FC97DE4-D2A9-4D81-9615-9A2FBAE8CA97}"/>
              </a:ext>
            </a:extLst>
          </p:cNvPr>
          <p:cNvGrpSpPr/>
          <p:nvPr/>
        </p:nvGrpSpPr>
        <p:grpSpPr>
          <a:xfrm>
            <a:off x="7966620" y="2070719"/>
            <a:ext cx="3312368" cy="103719"/>
            <a:chOff x="7966620" y="4509119"/>
            <a:chExt cx="3312368" cy="103719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7E07557-515F-45D8-B4F8-7E58969B2D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66620" y="4509119"/>
              <a:ext cx="720080" cy="10371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BFEBA19-A590-49C6-865B-7606DBF8BFCF}"/>
                </a:ext>
              </a:extLst>
            </p:cNvPr>
            <p:cNvCxnSpPr/>
            <p:nvPr/>
          </p:nvCxnSpPr>
          <p:spPr>
            <a:xfrm>
              <a:off x="8686700" y="4509120"/>
              <a:ext cx="25922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64913854-EE8F-45D3-ACD7-6140F04A47C0}"/>
              </a:ext>
            </a:extLst>
          </p:cNvPr>
          <p:cNvSpPr/>
          <p:nvPr/>
        </p:nvSpPr>
        <p:spPr>
          <a:xfrm>
            <a:off x="8686700" y="1278462"/>
            <a:ext cx="27363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16%</a:t>
            </a:r>
            <a:endParaRPr lang="en-IN" sz="3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A9A9028-6D9E-425D-9CE5-325C53D5A3A6}"/>
              </a:ext>
            </a:extLst>
          </p:cNvPr>
          <p:cNvSpPr/>
          <p:nvPr/>
        </p:nvSpPr>
        <p:spPr>
          <a:xfrm>
            <a:off x="851955" y="2253822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CA790D2-3D9A-43E6-8BF9-283E7BA3B5F8}"/>
              </a:ext>
            </a:extLst>
          </p:cNvPr>
          <p:cNvGrpSpPr/>
          <p:nvPr/>
        </p:nvGrpSpPr>
        <p:grpSpPr>
          <a:xfrm flipH="1">
            <a:off x="981844" y="1968112"/>
            <a:ext cx="3326495" cy="102608"/>
            <a:chOff x="7952493" y="4406512"/>
            <a:chExt cx="3326495" cy="102608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5B502F5-D213-49B8-B7F8-6CFF2C47FCE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52493" y="4406512"/>
              <a:ext cx="734207" cy="10260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236F114-7BA4-47EA-BCA1-60E548AD0E2F}"/>
                </a:ext>
              </a:extLst>
            </p:cNvPr>
            <p:cNvCxnSpPr/>
            <p:nvPr/>
          </p:nvCxnSpPr>
          <p:spPr>
            <a:xfrm>
              <a:off x="8686700" y="4509120"/>
              <a:ext cx="25922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609CE3F3-90AC-43C7-A310-496D2A42118E}"/>
              </a:ext>
            </a:extLst>
          </p:cNvPr>
          <p:cNvSpPr/>
          <p:nvPr/>
        </p:nvSpPr>
        <p:spPr>
          <a:xfrm>
            <a:off x="851955" y="1278462"/>
            <a:ext cx="27363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14%</a:t>
            </a:r>
            <a:endParaRPr lang="en-IN" sz="3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A1B3D91-A93E-4CE0-A4F1-3359D4694F73}"/>
              </a:ext>
            </a:extLst>
          </p:cNvPr>
          <p:cNvSpPr/>
          <p:nvPr/>
        </p:nvSpPr>
        <p:spPr>
          <a:xfrm>
            <a:off x="851955" y="4893113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716D108-4E10-49F8-9A9C-6939946782EC}"/>
              </a:ext>
            </a:extLst>
          </p:cNvPr>
          <p:cNvGrpSpPr/>
          <p:nvPr/>
        </p:nvGrpSpPr>
        <p:grpSpPr>
          <a:xfrm flipH="1">
            <a:off x="981844" y="4677294"/>
            <a:ext cx="2826393" cy="32717"/>
            <a:chOff x="8452595" y="4476403"/>
            <a:chExt cx="2826393" cy="3271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0A52700-7E75-4D41-A71E-A820BC4B696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52595" y="4476403"/>
              <a:ext cx="234105" cy="327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308C09-96C0-4787-BCCA-20C4FC3EC644}"/>
                </a:ext>
              </a:extLst>
            </p:cNvPr>
            <p:cNvCxnSpPr/>
            <p:nvPr/>
          </p:nvCxnSpPr>
          <p:spPr>
            <a:xfrm>
              <a:off x="8686700" y="4509120"/>
              <a:ext cx="259228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2245E1EC-BF78-43F3-8B44-768124987318}"/>
              </a:ext>
            </a:extLst>
          </p:cNvPr>
          <p:cNvSpPr/>
          <p:nvPr/>
        </p:nvSpPr>
        <p:spPr>
          <a:xfrm>
            <a:off x="851955" y="3917753"/>
            <a:ext cx="27363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28%</a:t>
            </a:r>
            <a:endParaRPr lang="en-IN" sz="36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236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/>
          <a:stretch>
            <a:fillRect l="-17000" t="-14000" r="-6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7A0DBE58-6B72-4D7B-916B-57C2DC418CC9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5F98180-45CF-4163-BC5E-CA44C3252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Discussion</a:t>
            </a:r>
            <a:endParaRPr lang="en-IN" b="1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7FC52F9-D24E-4F27-8D5D-8F029CDF3A2E}"/>
              </a:ext>
            </a:extLst>
          </p:cNvPr>
          <p:cNvSpPr/>
          <p:nvPr/>
        </p:nvSpPr>
        <p:spPr>
          <a:xfrm>
            <a:off x="1561518" y="2020149"/>
            <a:ext cx="1834704" cy="1834704"/>
          </a:xfrm>
          <a:prstGeom prst="ellipse">
            <a:avLst/>
          </a:prstGeom>
          <a:solidFill>
            <a:schemeClr val="accent2"/>
          </a:solidFill>
          <a:ln w="1270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6F6B663-B66C-49BB-A1A7-09355B049057}"/>
              </a:ext>
            </a:extLst>
          </p:cNvPr>
          <p:cNvSpPr/>
          <p:nvPr/>
        </p:nvSpPr>
        <p:spPr>
          <a:xfrm>
            <a:off x="1110718" y="4726934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376841F-511C-44EA-9BC3-A94921196544}"/>
              </a:ext>
            </a:extLst>
          </p:cNvPr>
          <p:cNvSpPr/>
          <p:nvPr/>
        </p:nvSpPr>
        <p:spPr>
          <a:xfrm>
            <a:off x="1110718" y="4105850"/>
            <a:ext cx="2736304" cy="52322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 fontAlgn="base"/>
            <a:r>
              <a:rPr lang="en-I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Discussion</a:t>
            </a:r>
            <a:endParaRPr lang="en-IN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114FA8EC-F26F-4862-B361-AC6D8069A8FE}"/>
              </a:ext>
            </a:extLst>
          </p:cNvPr>
          <p:cNvSpPr/>
          <p:nvPr/>
        </p:nvSpPr>
        <p:spPr>
          <a:xfrm>
            <a:off x="5177060" y="2020149"/>
            <a:ext cx="1834704" cy="1834704"/>
          </a:xfrm>
          <a:prstGeom prst="ellipse">
            <a:avLst/>
          </a:prstGeom>
          <a:solidFill>
            <a:schemeClr val="accent3"/>
          </a:solidFill>
          <a:ln w="1270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25170A7-72B2-45DC-9D66-7640B59FE6C0}"/>
              </a:ext>
            </a:extLst>
          </p:cNvPr>
          <p:cNvSpPr/>
          <p:nvPr/>
        </p:nvSpPr>
        <p:spPr>
          <a:xfrm>
            <a:off x="4726260" y="4726934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3E3E69B-928B-49C0-AF9A-BF8153EA18E4}"/>
              </a:ext>
            </a:extLst>
          </p:cNvPr>
          <p:cNvSpPr/>
          <p:nvPr/>
        </p:nvSpPr>
        <p:spPr>
          <a:xfrm>
            <a:off x="4726260" y="4105850"/>
            <a:ext cx="2736304" cy="52322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 fontAlgn="base"/>
            <a:r>
              <a:rPr lang="en-I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Discussion</a:t>
            </a:r>
            <a:endParaRPr lang="en-IN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7EF11BA-EB30-4598-BF3A-5FBE065ABEE7}"/>
              </a:ext>
            </a:extLst>
          </p:cNvPr>
          <p:cNvSpPr/>
          <p:nvPr/>
        </p:nvSpPr>
        <p:spPr>
          <a:xfrm>
            <a:off x="8792602" y="2020149"/>
            <a:ext cx="1834704" cy="1834704"/>
          </a:xfrm>
          <a:prstGeom prst="ellipse">
            <a:avLst/>
          </a:prstGeom>
          <a:solidFill>
            <a:schemeClr val="accent4"/>
          </a:solidFill>
          <a:ln w="1270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5E685C7-5E20-472A-B807-8D31BCC150EF}"/>
              </a:ext>
            </a:extLst>
          </p:cNvPr>
          <p:cNvSpPr/>
          <p:nvPr/>
        </p:nvSpPr>
        <p:spPr>
          <a:xfrm>
            <a:off x="8341802" y="4726934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29AE496-50A4-4956-B094-858BD9AEB7B3}"/>
              </a:ext>
            </a:extLst>
          </p:cNvPr>
          <p:cNvSpPr/>
          <p:nvPr/>
        </p:nvSpPr>
        <p:spPr>
          <a:xfrm>
            <a:off x="8341802" y="4105850"/>
            <a:ext cx="2736304" cy="52322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 fontAlgn="base"/>
            <a:r>
              <a:rPr lang="en-IN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Discussion</a:t>
            </a:r>
            <a:endParaRPr lang="en-IN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4681CF1-B294-48F9-A091-F2FF4730C21D}"/>
              </a:ext>
            </a:extLst>
          </p:cNvPr>
          <p:cNvCxnSpPr/>
          <p:nvPr/>
        </p:nvCxnSpPr>
        <p:spPr>
          <a:xfrm>
            <a:off x="4286641" y="1664804"/>
            <a:ext cx="0" cy="4248472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49CF905-E3C0-468E-8806-1948C0A7B800}"/>
              </a:ext>
            </a:extLst>
          </p:cNvPr>
          <p:cNvCxnSpPr/>
          <p:nvPr/>
        </p:nvCxnSpPr>
        <p:spPr>
          <a:xfrm>
            <a:off x="7902183" y="1664804"/>
            <a:ext cx="0" cy="4248472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133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Known</a:t>
            </a:r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b="1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Problems</a:t>
            </a:r>
            <a:r>
              <a:rPr lang="en-I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b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</a:t>
            </a:r>
            <a:r>
              <a:rPr lang="en-I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Limitations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17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A2EDE0A-36B6-4E33-BA8D-E397FDD05AAD}"/>
              </a:ext>
            </a:extLst>
          </p:cNvPr>
          <p:cNvCxnSpPr/>
          <p:nvPr/>
        </p:nvCxnSpPr>
        <p:spPr>
          <a:xfrm>
            <a:off x="6094412" y="1628800"/>
            <a:ext cx="0" cy="396044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A36003D-F632-4F33-8040-DDECA7AEB334}"/>
              </a:ext>
            </a:extLst>
          </p:cNvPr>
          <p:cNvSpPr/>
          <p:nvPr/>
        </p:nvSpPr>
        <p:spPr>
          <a:xfrm>
            <a:off x="1623020" y="1385456"/>
            <a:ext cx="3456384" cy="4849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Problems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1B0E0F80-62FE-4451-BAA5-EBC545793DE1}"/>
              </a:ext>
            </a:extLst>
          </p:cNvPr>
          <p:cNvSpPr/>
          <p:nvPr/>
        </p:nvSpPr>
        <p:spPr>
          <a:xfrm>
            <a:off x="7113899" y="1385456"/>
            <a:ext cx="3456384" cy="48490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Limitations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D5859B0-5D96-491A-A05B-64F69D41E118}"/>
              </a:ext>
            </a:extLst>
          </p:cNvPr>
          <p:cNvSpPr/>
          <p:nvPr/>
        </p:nvSpPr>
        <p:spPr>
          <a:xfrm>
            <a:off x="1562387" y="2253822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21CDAD0-8296-4691-81EE-AB7A2E00424A}"/>
              </a:ext>
            </a:extLst>
          </p:cNvPr>
          <p:cNvSpPr/>
          <p:nvPr/>
        </p:nvSpPr>
        <p:spPr>
          <a:xfrm>
            <a:off x="1562387" y="3182076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76D3851-4666-47C9-8270-BDAC72696115}"/>
              </a:ext>
            </a:extLst>
          </p:cNvPr>
          <p:cNvSpPr/>
          <p:nvPr/>
        </p:nvSpPr>
        <p:spPr>
          <a:xfrm>
            <a:off x="1562387" y="4110330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B1D250B-800E-4EB8-9B13-0E2C3356B8BF}"/>
              </a:ext>
            </a:extLst>
          </p:cNvPr>
          <p:cNvSpPr/>
          <p:nvPr/>
        </p:nvSpPr>
        <p:spPr>
          <a:xfrm>
            <a:off x="1562387" y="5038585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A112C82-B23E-4E94-A837-C15DB47AD746}"/>
              </a:ext>
            </a:extLst>
          </p:cNvPr>
          <p:cNvSpPr/>
          <p:nvPr/>
        </p:nvSpPr>
        <p:spPr>
          <a:xfrm>
            <a:off x="7053266" y="2253822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33CC1FB-F435-402C-8BF9-9CA4E081BF2F}"/>
              </a:ext>
            </a:extLst>
          </p:cNvPr>
          <p:cNvSpPr/>
          <p:nvPr/>
        </p:nvSpPr>
        <p:spPr>
          <a:xfrm>
            <a:off x="7053266" y="3182076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8BAF90C-E99A-416B-9998-CEE9D51774CF}"/>
              </a:ext>
            </a:extLst>
          </p:cNvPr>
          <p:cNvSpPr/>
          <p:nvPr/>
        </p:nvSpPr>
        <p:spPr>
          <a:xfrm>
            <a:off x="7053266" y="4110330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DE7AF73-B937-45D9-85C7-49E217E2E491}"/>
              </a:ext>
            </a:extLst>
          </p:cNvPr>
          <p:cNvSpPr/>
          <p:nvPr/>
        </p:nvSpPr>
        <p:spPr>
          <a:xfrm>
            <a:off x="7053266" y="5038585"/>
            <a:ext cx="35776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115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4C94FCF-D957-418B-B732-151DDA55E2D7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E0F199-197D-4D9F-8A9B-2716FF9BC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4BA718-9A54-4156-90B5-F858FE5926B3}"/>
              </a:ext>
            </a:extLst>
          </p:cNvPr>
          <p:cNvSpPr/>
          <p:nvPr/>
        </p:nvSpPr>
        <p:spPr>
          <a:xfrm>
            <a:off x="1552908" y="1628800"/>
            <a:ext cx="908300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B0BCC23-1C7A-4B5B-ACBD-DC972596137F}"/>
              </a:ext>
            </a:extLst>
          </p:cNvPr>
          <p:cNvCxnSpPr/>
          <p:nvPr/>
        </p:nvCxnSpPr>
        <p:spPr>
          <a:xfrm>
            <a:off x="1233872" y="2900083"/>
            <a:ext cx="972108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85BC6DEE-E6F4-485B-9B22-42E2F39652B0}"/>
              </a:ext>
            </a:extLst>
          </p:cNvPr>
          <p:cNvSpPr/>
          <p:nvPr/>
        </p:nvSpPr>
        <p:spPr>
          <a:xfrm>
            <a:off x="1552908" y="3340369"/>
            <a:ext cx="908300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</p:spTree>
    <p:extLst>
      <p:ext uri="{BB962C8B-B14F-4D97-AF65-F5344CB8AC3E}">
        <p14:creationId xmlns:p14="http://schemas.microsoft.com/office/powerpoint/2010/main" val="689297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Future</a:t>
            </a:r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Research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94F061-C4BB-415E-AE67-702BEF2778E4}"/>
              </a:ext>
            </a:extLst>
          </p:cNvPr>
          <p:cNvSpPr/>
          <p:nvPr/>
        </p:nvSpPr>
        <p:spPr>
          <a:xfrm>
            <a:off x="1009002" y="1520669"/>
            <a:ext cx="855097" cy="8550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56E845C-2759-47D9-875C-DEF51161D1C7}"/>
              </a:ext>
            </a:extLst>
          </p:cNvPr>
          <p:cNvGrpSpPr/>
          <p:nvPr/>
        </p:nvGrpSpPr>
        <p:grpSpPr>
          <a:xfrm>
            <a:off x="2141694" y="1463351"/>
            <a:ext cx="3403812" cy="969732"/>
            <a:chOff x="2258552" y="1428710"/>
            <a:chExt cx="3403812" cy="9697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FD9946F-3188-4C05-996D-2BE8F0C6AEA2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885472A-F1BF-4A1D-B485-268233117D26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CCCB8FA3-E692-4570-89BC-3A3BF2E71A89}"/>
              </a:ext>
            </a:extLst>
          </p:cNvPr>
          <p:cNvSpPr/>
          <p:nvPr/>
        </p:nvSpPr>
        <p:spPr>
          <a:xfrm>
            <a:off x="1009002" y="3026740"/>
            <a:ext cx="855097" cy="8550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FCB70F8-9749-4D22-B23E-0620ECB35036}"/>
              </a:ext>
            </a:extLst>
          </p:cNvPr>
          <p:cNvGrpSpPr/>
          <p:nvPr/>
        </p:nvGrpSpPr>
        <p:grpSpPr>
          <a:xfrm>
            <a:off x="2141694" y="2969422"/>
            <a:ext cx="3403812" cy="969732"/>
            <a:chOff x="2258552" y="1428710"/>
            <a:chExt cx="3403812" cy="969732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8FF3362-C25E-4D5E-BB17-A4FAC16B70E2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C42532B-EB4C-4844-B670-5C801B9E6C7C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7EF0199-806A-487B-8D7B-37C88A026348}"/>
              </a:ext>
            </a:extLst>
          </p:cNvPr>
          <p:cNvSpPr/>
          <p:nvPr/>
        </p:nvSpPr>
        <p:spPr>
          <a:xfrm>
            <a:off x="1009002" y="4532810"/>
            <a:ext cx="855097" cy="85509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11E2B9A-AEE0-408E-BED9-BB27274A018D}"/>
              </a:ext>
            </a:extLst>
          </p:cNvPr>
          <p:cNvGrpSpPr/>
          <p:nvPr/>
        </p:nvGrpSpPr>
        <p:grpSpPr>
          <a:xfrm>
            <a:off x="2141694" y="4475492"/>
            <a:ext cx="3403812" cy="969732"/>
            <a:chOff x="2258552" y="1428710"/>
            <a:chExt cx="3403812" cy="969732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C797914-8DBC-410E-AA1A-D066B34D4D83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830806F-15F6-4FDB-901F-C7FDC8D352F1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10196822-3E94-47CE-BFF3-4B0D2A88E203}"/>
              </a:ext>
            </a:extLst>
          </p:cNvPr>
          <p:cNvSpPr/>
          <p:nvPr/>
        </p:nvSpPr>
        <p:spPr>
          <a:xfrm>
            <a:off x="6643319" y="1520669"/>
            <a:ext cx="855097" cy="85509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F79C62A-8A42-4F2C-8323-CA5609DD50A1}"/>
              </a:ext>
            </a:extLst>
          </p:cNvPr>
          <p:cNvGrpSpPr/>
          <p:nvPr/>
        </p:nvGrpSpPr>
        <p:grpSpPr>
          <a:xfrm>
            <a:off x="7776011" y="1463351"/>
            <a:ext cx="3403812" cy="969732"/>
            <a:chOff x="2258552" y="1428710"/>
            <a:chExt cx="3403812" cy="969732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7D2B665-BFC0-46A1-97C8-FBEF61D38508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BE33444-5098-4E1F-A518-7864B62A0EF4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52F4308-0ADB-449F-B3F5-FADE246340DA}"/>
              </a:ext>
            </a:extLst>
          </p:cNvPr>
          <p:cNvSpPr/>
          <p:nvPr/>
        </p:nvSpPr>
        <p:spPr>
          <a:xfrm>
            <a:off x="6643319" y="3026740"/>
            <a:ext cx="855097" cy="8550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F518768-B7D4-4B12-A6ED-52239D1457DB}"/>
              </a:ext>
            </a:extLst>
          </p:cNvPr>
          <p:cNvGrpSpPr/>
          <p:nvPr/>
        </p:nvGrpSpPr>
        <p:grpSpPr>
          <a:xfrm>
            <a:off x="7776011" y="2969422"/>
            <a:ext cx="3403812" cy="969732"/>
            <a:chOff x="2258552" y="1428710"/>
            <a:chExt cx="3403812" cy="969732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98D05F6-FFF9-47E4-A327-B71E5F8D43D3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F68C70A-FD6B-4E32-BE8D-7D142D47FE43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419A65EE-2291-4BF7-BD1C-A202D0573068}"/>
              </a:ext>
            </a:extLst>
          </p:cNvPr>
          <p:cNvSpPr/>
          <p:nvPr/>
        </p:nvSpPr>
        <p:spPr>
          <a:xfrm>
            <a:off x="6643319" y="4532810"/>
            <a:ext cx="855097" cy="8550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06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E2FA9A3-2617-4559-9F18-3574ED3F8C2B}"/>
              </a:ext>
            </a:extLst>
          </p:cNvPr>
          <p:cNvGrpSpPr/>
          <p:nvPr/>
        </p:nvGrpSpPr>
        <p:grpSpPr>
          <a:xfrm>
            <a:off x="7776011" y="4475492"/>
            <a:ext cx="3403812" cy="969732"/>
            <a:chOff x="2258552" y="1428710"/>
            <a:chExt cx="3403812" cy="969732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D082763-067B-41C9-A985-28B79B2A8219}"/>
                </a:ext>
              </a:extLst>
            </p:cNvPr>
            <p:cNvSpPr/>
            <p:nvPr/>
          </p:nvSpPr>
          <p:spPr>
            <a:xfrm>
              <a:off x="2258552" y="1875222"/>
              <a:ext cx="340381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This is a sample text. You can replace this text. Enter your text here</a:t>
              </a:r>
              <a:endPara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DE0AE64-29B4-4A79-A167-A5750206EB68}"/>
                </a:ext>
              </a:extLst>
            </p:cNvPr>
            <p:cNvSpPr/>
            <p:nvPr/>
          </p:nvSpPr>
          <p:spPr>
            <a:xfrm>
              <a:off x="2258552" y="1428710"/>
              <a:ext cx="34038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Research</a:t>
              </a:r>
              <a:endPara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338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39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25E681-9DF4-45C4-9BA6-3745CE49052E}"/>
              </a:ext>
            </a:extLst>
          </p:cNvPr>
          <p:cNvSpPr/>
          <p:nvPr/>
        </p:nvSpPr>
        <p:spPr>
          <a:xfrm>
            <a:off x="5590355" y="0"/>
            <a:ext cx="6598469" cy="6865034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67CA7E0-FC2F-426B-89DC-458AD3B6F87F}"/>
              </a:ext>
            </a:extLst>
          </p:cNvPr>
          <p:cNvSpPr/>
          <p:nvPr/>
        </p:nvSpPr>
        <p:spPr>
          <a:xfrm>
            <a:off x="5162502" y="764704"/>
            <a:ext cx="866866" cy="8668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DB80884-6B51-44BD-8FC2-16679B8EAB14}"/>
              </a:ext>
            </a:extLst>
          </p:cNvPr>
          <p:cNvSpPr/>
          <p:nvPr/>
        </p:nvSpPr>
        <p:spPr>
          <a:xfrm>
            <a:off x="5162502" y="1891375"/>
            <a:ext cx="866866" cy="8668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E4C3F9B-F7D3-41E0-A90F-B184C032C4CF}"/>
              </a:ext>
            </a:extLst>
          </p:cNvPr>
          <p:cNvSpPr/>
          <p:nvPr/>
        </p:nvSpPr>
        <p:spPr>
          <a:xfrm>
            <a:off x="5162502" y="3018046"/>
            <a:ext cx="866866" cy="8668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94E0E9B-1611-466B-A795-D5B9F4AC271C}"/>
              </a:ext>
            </a:extLst>
          </p:cNvPr>
          <p:cNvSpPr/>
          <p:nvPr/>
        </p:nvSpPr>
        <p:spPr>
          <a:xfrm>
            <a:off x="5162502" y="4144717"/>
            <a:ext cx="866866" cy="8668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923076C-4C44-404D-947F-FDD5087AC5E3}"/>
              </a:ext>
            </a:extLst>
          </p:cNvPr>
          <p:cNvSpPr/>
          <p:nvPr/>
        </p:nvSpPr>
        <p:spPr>
          <a:xfrm>
            <a:off x="5162502" y="5271390"/>
            <a:ext cx="866866" cy="8668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F9EE3C-EF80-4724-9799-42E08C64A303}"/>
              </a:ext>
            </a:extLst>
          </p:cNvPr>
          <p:cNvSpPr/>
          <p:nvPr/>
        </p:nvSpPr>
        <p:spPr>
          <a:xfrm>
            <a:off x="6454452" y="905750"/>
            <a:ext cx="44644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Introduksi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84FD10-3A13-4D1E-974C-9C8E1E996708}"/>
              </a:ext>
            </a:extLst>
          </p:cNvPr>
          <p:cNvSpPr/>
          <p:nvPr/>
        </p:nvSpPr>
        <p:spPr>
          <a:xfrm>
            <a:off x="6454452" y="2032421"/>
            <a:ext cx="44644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Tujuan dan Metode Penelitian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C3275FC-A0E2-4462-B62E-526CF975CD32}"/>
              </a:ext>
            </a:extLst>
          </p:cNvPr>
          <p:cNvSpPr/>
          <p:nvPr/>
        </p:nvSpPr>
        <p:spPr>
          <a:xfrm>
            <a:off x="6454452" y="3159092"/>
            <a:ext cx="44644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385D78C-C0BA-4D3C-BC91-F2D9E3A47C7D}"/>
              </a:ext>
            </a:extLst>
          </p:cNvPr>
          <p:cNvSpPr/>
          <p:nvPr/>
        </p:nvSpPr>
        <p:spPr>
          <a:xfrm>
            <a:off x="6454452" y="4285763"/>
            <a:ext cx="44644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FE223A-20B8-480F-8366-49FC612517D0}"/>
              </a:ext>
            </a:extLst>
          </p:cNvPr>
          <p:cNvSpPr/>
          <p:nvPr/>
        </p:nvSpPr>
        <p:spPr>
          <a:xfrm>
            <a:off x="6454452" y="5412436"/>
            <a:ext cx="44644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07518E-A7DF-4E84-8A2D-32782BE667EE}"/>
              </a:ext>
            </a:extLst>
          </p:cNvPr>
          <p:cNvSpPr txBox="1"/>
          <p:nvPr/>
        </p:nvSpPr>
        <p:spPr>
          <a:xfrm>
            <a:off x="473611" y="35355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7569455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94F061-C4BB-415E-AE67-702BEF2778E4}"/>
              </a:ext>
            </a:extLst>
          </p:cNvPr>
          <p:cNvSpPr/>
          <p:nvPr/>
        </p:nvSpPr>
        <p:spPr>
          <a:xfrm>
            <a:off x="1247451" y="1484784"/>
            <a:ext cx="855097" cy="8550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D9946F-3188-4C05-996D-2BE8F0C6AEA2}"/>
              </a:ext>
            </a:extLst>
          </p:cNvPr>
          <p:cNvSpPr/>
          <p:nvPr/>
        </p:nvSpPr>
        <p:spPr>
          <a:xfrm>
            <a:off x="2380143" y="1487504"/>
            <a:ext cx="8561230" cy="84965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CCB8FA3-E692-4570-89BC-3A3BF2E71A89}"/>
              </a:ext>
            </a:extLst>
          </p:cNvPr>
          <p:cNvSpPr/>
          <p:nvPr/>
        </p:nvSpPr>
        <p:spPr>
          <a:xfrm>
            <a:off x="1247451" y="2994216"/>
            <a:ext cx="855097" cy="8550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FF3362-C25E-4D5E-BB17-A4FAC16B70E2}"/>
              </a:ext>
            </a:extLst>
          </p:cNvPr>
          <p:cNvSpPr/>
          <p:nvPr/>
        </p:nvSpPr>
        <p:spPr>
          <a:xfrm>
            <a:off x="2380143" y="2996936"/>
            <a:ext cx="8561230" cy="84965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7EF0199-806A-487B-8D7B-37C88A026348}"/>
              </a:ext>
            </a:extLst>
          </p:cNvPr>
          <p:cNvSpPr/>
          <p:nvPr/>
        </p:nvSpPr>
        <p:spPr>
          <a:xfrm>
            <a:off x="1247451" y="4503648"/>
            <a:ext cx="855097" cy="85509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8B12823-B867-4A72-8B9D-935446F00CAD}"/>
              </a:ext>
            </a:extLst>
          </p:cNvPr>
          <p:cNvSpPr/>
          <p:nvPr/>
        </p:nvSpPr>
        <p:spPr>
          <a:xfrm>
            <a:off x="2380143" y="4506368"/>
            <a:ext cx="8561230" cy="84965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</p:txBody>
      </p:sp>
    </p:spTree>
    <p:extLst>
      <p:ext uri="{BB962C8B-B14F-4D97-AF65-F5344CB8AC3E}">
        <p14:creationId xmlns:p14="http://schemas.microsoft.com/office/powerpoint/2010/main" val="20458838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DE2CB9-56F6-4865-A48B-9D450DA1927E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9CD966-1F32-47A1-BF92-7085A03FE41C}"/>
              </a:ext>
            </a:extLst>
          </p:cNvPr>
          <p:cNvSpPr txBox="1"/>
          <p:nvPr/>
        </p:nvSpPr>
        <p:spPr>
          <a:xfrm>
            <a:off x="473611" y="35355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Questions?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E21455-5628-40A6-B78A-0B5A4B03605B}"/>
              </a:ext>
            </a:extLst>
          </p:cNvPr>
          <p:cNvSpPr/>
          <p:nvPr/>
        </p:nvSpPr>
        <p:spPr>
          <a:xfrm>
            <a:off x="7053266" y="5381276"/>
            <a:ext cx="40096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370B898-4AAF-44D1-9A46-235D12C3FC43}"/>
              </a:ext>
            </a:extLst>
          </p:cNvPr>
          <p:cNvSpPr/>
          <p:nvPr/>
        </p:nvSpPr>
        <p:spPr>
          <a:xfrm>
            <a:off x="6172799" y="5324258"/>
            <a:ext cx="698810" cy="698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4A7260-10B4-47FA-A4F0-8E7237569F65}"/>
              </a:ext>
            </a:extLst>
          </p:cNvPr>
          <p:cNvSpPr/>
          <p:nvPr/>
        </p:nvSpPr>
        <p:spPr>
          <a:xfrm>
            <a:off x="7053266" y="4385402"/>
            <a:ext cx="40096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AA42376-8F85-4EFC-8FD3-7EB7880D5CCA}"/>
              </a:ext>
            </a:extLst>
          </p:cNvPr>
          <p:cNvSpPr/>
          <p:nvPr/>
        </p:nvSpPr>
        <p:spPr>
          <a:xfrm>
            <a:off x="6172799" y="4328384"/>
            <a:ext cx="698810" cy="698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D07F91-104E-4DE9-9F56-298818C2076C}"/>
              </a:ext>
            </a:extLst>
          </p:cNvPr>
          <p:cNvSpPr/>
          <p:nvPr/>
        </p:nvSpPr>
        <p:spPr>
          <a:xfrm>
            <a:off x="7053266" y="3389530"/>
            <a:ext cx="40096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9FDA6F5-C970-4FA6-A694-4DFEA530C928}"/>
              </a:ext>
            </a:extLst>
          </p:cNvPr>
          <p:cNvSpPr/>
          <p:nvPr/>
        </p:nvSpPr>
        <p:spPr>
          <a:xfrm>
            <a:off x="6172799" y="3332512"/>
            <a:ext cx="698810" cy="698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DEBFED-CA8A-4914-A585-770883DAD30A}"/>
              </a:ext>
            </a:extLst>
          </p:cNvPr>
          <p:cNvSpPr/>
          <p:nvPr/>
        </p:nvSpPr>
        <p:spPr>
          <a:xfrm>
            <a:off x="7053266" y="2393658"/>
            <a:ext cx="40096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DD55279-8954-4936-8B9D-8979E0E60DBC}"/>
              </a:ext>
            </a:extLst>
          </p:cNvPr>
          <p:cNvSpPr/>
          <p:nvPr/>
        </p:nvSpPr>
        <p:spPr>
          <a:xfrm>
            <a:off x="6172799" y="2336640"/>
            <a:ext cx="698810" cy="698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F2C3DB-4326-482E-B33A-46A1C154E0F6}"/>
              </a:ext>
            </a:extLst>
          </p:cNvPr>
          <p:cNvSpPr/>
          <p:nvPr/>
        </p:nvSpPr>
        <p:spPr>
          <a:xfrm>
            <a:off x="7053266" y="1397786"/>
            <a:ext cx="40096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6591DAC-7775-4F10-9631-337DF9EBF103}"/>
              </a:ext>
            </a:extLst>
          </p:cNvPr>
          <p:cNvSpPr/>
          <p:nvPr/>
        </p:nvSpPr>
        <p:spPr>
          <a:xfrm>
            <a:off x="6172799" y="1340768"/>
            <a:ext cx="698810" cy="698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05726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175" y="-9115"/>
            <a:ext cx="12179305" cy="686443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endParaRPr lang="es-UY" sz="2396" dirty="0">
              <a:solidFill>
                <a:prstClr val="white"/>
              </a:solidFill>
            </a:endParaRPr>
          </a:p>
        </p:txBody>
      </p:sp>
      <p:sp>
        <p:nvSpPr>
          <p:cNvPr id="14" name="Rounded Rectangle 13">
            <a:hlinkClick r:id="rId3"/>
          </p:cNvPr>
          <p:cNvSpPr/>
          <p:nvPr/>
        </p:nvSpPr>
        <p:spPr>
          <a:xfrm>
            <a:off x="7464585" y="4649780"/>
            <a:ext cx="2836865" cy="608964"/>
          </a:xfrm>
          <a:prstGeom prst="roundRect">
            <a:avLst/>
          </a:prstGeom>
          <a:solidFill>
            <a:srgbClr val="F794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r>
              <a:rPr lang="en-US" sz="2396" b="1" dirty="0">
                <a:solidFill>
                  <a:prstClr val="white"/>
                </a:solidFill>
              </a:rPr>
              <a:t>SUBSCRIBE NOW</a:t>
            </a:r>
            <a:endParaRPr lang="es-UY" sz="2396" b="1" dirty="0">
              <a:solidFill>
                <a:prstClr val="white"/>
              </a:solidFill>
            </a:endParaRPr>
          </a:p>
        </p:txBody>
      </p:sp>
      <p:sp>
        <p:nvSpPr>
          <p:cNvPr id="17" name="Freeform 19"/>
          <p:cNvSpPr>
            <a:spLocks noChangeAspect="1" noEditPoints="1"/>
          </p:cNvSpPr>
          <p:nvPr/>
        </p:nvSpPr>
        <p:spPr bwMode="auto">
          <a:xfrm rot="7401880">
            <a:off x="10474099" y="4034370"/>
            <a:ext cx="1842755" cy="742178"/>
          </a:xfrm>
          <a:custGeom>
            <a:avLst/>
            <a:gdLst>
              <a:gd name="T0" fmla="*/ 715 w 868"/>
              <a:gd name="T1" fmla="*/ 128 h 351"/>
              <a:gd name="T2" fmla="*/ 363 w 868"/>
              <a:gd name="T3" fmla="*/ 50 h 351"/>
              <a:gd name="T4" fmla="*/ 226 w 868"/>
              <a:gd name="T5" fmla="*/ 94 h 351"/>
              <a:gd name="T6" fmla="*/ 155 w 868"/>
              <a:gd name="T7" fmla="*/ 112 h 351"/>
              <a:gd name="T8" fmla="*/ 111 w 868"/>
              <a:gd name="T9" fmla="*/ 138 h 351"/>
              <a:gd name="T10" fmla="*/ 85 w 868"/>
              <a:gd name="T11" fmla="*/ 163 h 351"/>
              <a:gd name="T12" fmla="*/ 104 w 868"/>
              <a:gd name="T13" fmla="*/ 185 h 351"/>
              <a:gd name="T14" fmla="*/ 69 w 868"/>
              <a:gd name="T15" fmla="*/ 174 h 351"/>
              <a:gd name="T16" fmla="*/ 92 w 868"/>
              <a:gd name="T17" fmla="*/ 203 h 351"/>
              <a:gd name="T18" fmla="*/ 66 w 868"/>
              <a:gd name="T19" fmla="*/ 192 h 351"/>
              <a:gd name="T20" fmla="*/ 75 w 868"/>
              <a:gd name="T21" fmla="*/ 207 h 351"/>
              <a:gd name="T22" fmla="*/ 72 w 868"/>
              <a:gd name="T23" fmla="*/ 224 h 351"/>
              <a:gd name="T24" fmla="*/ 64 w 868"/>
              <a:gd name="T25" fmla="*/ 228 h 351"/>
              <a:gd name="T26" fmla="*/ 29 w 868"/>
              <a:gd name="T27" fmla="*/ 217 h 351"/>
              <a:gd name="T28" fmla="*/ 31 w 868"/>
              <a:gd name="T29" fmla="*/ 228 h 351"/>
              <a:gd name="T30" fmla="*/ 53 w 868"/>
              <a:gd name="T31" fmla="*/ 253 h 351"/>
              <a:gd name="T32" fmla="*/ 36 w 868"/>
              <a:gd name="T33" fmla="*/ 257 h 351"/>
              <a:gd name="T34" fmla="*/ 774 w 868"/>
              <a:gd name="T35" fmla="*/ 258 h 351"/>
              <a:gd name="T36" fmla="*/ 640 w 868"/>
              <a:gd name="T37" fmla="*/ 136 h 351"/>
              <a:gd name="T38" fmla="*/ 376 w 868"/>
              <a:gd name="T39" fmla="*/ 47 h 351"/>
              <a:gd name="T40" fmla="*/ 235 w 868"/>
              <a:gd name="T41" fmla="*/ 76 h 351"/>
              <a:gd name="T42" fmla="*/ 221 w 868"/>
              <a:gd name="T43" fmla="*/ 70 h 351"/>
              <a:gd name="T44" fmla="*/ 180 w 868"/>
              <a:gd name="T45" fmla="*/ 89 h 351"/>
              <a:gd name="T46" fmla="*/ 168 w 868"/>
              <a:gd name="T47" fmla="*/ 110 h 351"/>
              <a:gd name="T48" fmla="*/ 140 w 868"/>
              <a:gd name="T49" fmla="*/ 145 h 351"/>
              <a:gd name="T50" fmla="*/ 81 w 868"/>
              <a:gd name="T51" fmla="*/ 192 h 351"/>
              <a:gd name="T52" fmla="*/ 126 w 868"/>
              <a:gd name="T53" fmla="*/ 134 h 351"/>
              <a:gd name="T54" fmla="*/ 253 w 868"/>
              <a:gd name="T55" fmla="*/ 36 h 351"/>
              <a:gd name="T56" fmla="*/ 399 w 868"/>
              <a:gd name="T57" fmla="*/ 2 h 351"/>
              <a:gd name="T58" fmla="*/ 510 w 868"/>
              <a:gd name="T59" fmla="*/ 14 h 351"/>
              <a:gd name="T60" fmla="*/ 732 w 868"/>
              <a:gd name="T61" fmla="*/ 145 h 351"/>
              <a:gd name="T62" fmla="*/ 794 w 868"/>
              <a:gd name="T63" fmla="*/ 260 h 351"/>
              <a:gd name="T64" fmla="*/ 787 w 868"/>
              <a:gd name="T65" fmla="*/ 222 h 351"/>
              <a:gd name="T66" fmla="*/ 721 w 868"/>
              <a:gd name="T67" fmla="*/ 150 h 351"/>
              <a:gd name="T68" fmla="*/ 533 w 868"/>
              <a:gd name="T69" fmla="*/ 22 h 351"/>
              <a:gd name="T70" fmla="*/ 380 w 868"/>
              <a:gd name="T71" fmla="*/ 47 h 351"/>
              <a:gd name="T72" fmla="*/ 307 w 868"/>
              <a:gd name="T73" fmla="*/ 53 h 351"/>
              <a:gd name="T74" fmla="*/ 281 w 868"/>
              <a:gd name="T75" fmla="*/ 47 h 351"/>
              <a:gd name="T76" fmla="*/ 242 w 868"/>
              <a:gd name="T77" fmla="*/ 43 h 351"/>
              <a:gd name="T78" fmla="*/ 222 w 868"/>
              <a:gd name="T79" fmla="*/ 51 h 351"/>
              <a:gd name="T80" fmla="*/ 197 w 868"/>
              <a:gd name="T81" fmla="*/ 73 h 351"/>
              <a:gd name="T82" fmla="*/ 164 w 868"/>
              <a:gd name="T83" fmla="*/ 99 h 351"/>
              <a:gd name="T84" fmla="*/ 142 w 868"/>
              <a:gd name="T85" fmla="*/ 117 h 351"/>
              <a:gd name="T86" fmla="*/ 141 w 868"/>
              <a:gd name="T87" fmla="*/ 138 h 351"/>
              <a:gd name="T88" fmla="*/ 124 w 868"/>
              <a:gd name="T89" fmla="*/ 129 h 351"/>
              <a:gd name="T90" fmla="*/ 113 w 868"/>
              <a:gd name="T91" fmla="*/ 142 h 351"/>
              <a:gd name="T92" fmla="*/ 337 w 868"/>
              <a:gd name="T93" fmla="*/ 9 h 351"/>
              <a:gd name="T94" fmla="*/ 168 w 868"/>
              <a:gd name="T95" fmla="*/ 125 h 351"/>
              <a:gd name="T96" fmla="*/ 197 w 868"/>
              <a:gd name="T97" fmla="*/ 105 h 351"/>
              <a:gd name="T98" fmla="*/ 131 w 868"/>
              <a:gd name="T99" fmla="*/ 159 h 351"/>
              <a:gd name="T100" fmla="*/ 88 w 868"/>
              <a:gd name="T101" fmla="*/ 171 h 351"/>
              <a:gd name="T102" fmla="*/ 85 w 868"/>
              <a:gd name="T103" fmla="*/ 191 h 351"/>
              <a:gd name="T104" fmla="*/ 79 w 868"/>
              <a:gd name="T105" fmla="*/ 215 h 351"/>
              <a:gd name="T106" fmla="*/ 48 w 868"/>
              <a:gd name="T107" fmla="*/ 193 h 351"/>
              <a:gd name="T108" fmla="*/ 64 w 868"/>
              <a:gd name="T109" fmla="*/ 238 h 351"/>
              <a:gd name="T110" fmla="*/ 17 w 868"/>
              <a:gd name="T111" fmla="*/ 235 h 351"/>
              <a:gd name="T112" fmla="*/ 87 w 868"/>
              <a:gd name="T113" fmla="*/ 158 h 351"/>
              <a:gd name="T114" fmla="*/ 865 w 868"/>
              <a:gd name="T115" fmla="*/ 172 h 351"/>
              <a:gd name="T116" fmla="*/ 859 w 868"/>
              <a:gd name="T117" fmla="*/ 117 h 351"/>
              <a:gd name="T118" fmla="*/ 782 w 868"/>
              <a:gd name="T119" fmla="*/ 277 h 351"/>
              <a:gd name="T120" fmla="*/ 841 w 868"/>
              <a:gd name="T121" fmla="*/ 164 h 351"/>
              <a:gd name="T122" fmla="*/ 861 w 868"/>
              <a:gd name="T123" fmla="*/ 201 h 351"/>
              <a:gd name="T124" fmla="*/ 666 w 868"/>
              <a:gd name="T125" fmla="*/ 296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68" h="351">
                <a:moveTo>
                  <a:pt x="813" y="278"/>
                </a:moveTo>
                <a:cubicBezTo>
                  <a:pt x="812" y="276"/>
                  <a:pt x="811" y="275"/>
                  <a:pt x="812" y="275"/>
                </a:cubicBezTo>
                <a:cubicBezTo>
                  <a:pt x="813" y="277"/>
                  <a:pt x="813" y="278"/>
                  <a:pt x="813" y="278"/>
                </a:cubicBezTo>
                <a:close/>
                <a:moveTo>
                  <a:pt x="812" y="266"/>
                </a:moveTo>
                <a:cubicBezTo>
                  <a:pt x="813" y="269"/>
                  <a:pt x="814" y="269"/>
                  <a:pt x="814" y="271"/>
                </a:cubicBezTo>
                <a:cubicBezTo>
                  <a:pt x="813" y="267"/>
                  <a:pt x="813" y="271"/>
                  <a:pt x="813" y="270"/>
                </a:cubicBezTo>
                <a:cubicBezTo>
                  <a:pt x="815" y="276"/>
                  <a:pt x="814" y="270"/>
                  <a:pt x="815" y="272"/>
                </a:cubicBezTo>
                <a:cubicBezTo>
                  <a:pt x="814" y="268"/>
                  <a:pt x="813" y="267"/>
                  <a:pt x="812" y="266"/>
                </a:cubicBezTo>
                <a:close/>
                <a:moveTo>
                  <a:pt x="781" y="282"/>
                </a:moveTo>
                <a:cubicBezTo>
                  <a:pt x="782" y="285"/>
                  <a:pt x="783" y="285"/>
                  <a:pt x="784" y="284"/>
                </a:cubicBezTo>
                <a:cubicBezTo>
                  <a:pt x="782" y="282"/>
                  <a:pt x="782" y="282"/>
                  <a:pt x="781" y="282"/>
                </a:cubicBezTo>
                <a:close/>
                <a:moveTo>
                  <a:pt x="798" y="267"/>
                </a:moveTo>
                <a:cubicBezTo>
                  <a:pt x="798" y="268"/>
                  <a:pt x="801" y="272"/>
                  <a:pt x="801" y="272"/>
                </a:cubicBezTo>
                <a:cubicBezTo>
                  <a:pt x="801" y="269"/>
                  <a:pt x="799" y="267"/>
                  <a:pt x="798" y="267"/>
                </a:cubicBezTo>
                <a:close/>
                <a:moveTo>
                  <a:pt x="791" y="270"/>
                </a:moveTo>
                <a:cubicBezTo>
                  <a:pt x="791" y="272"/>
                  <a:pt x="793" y="275"/>
                  <a:pt x="793" y="276"/>
                </a:cubicBezTo>
                <a:cubicBezTo>
                  <a:pt x="793" y="274"/>
                  <a:pt x="791" y="271"/>
                  <a:pt x="791" y="270"/>
                </a:cubicBezTo>
                <a:close/>
                <a:moveTo>
                  <a:pt x="789" y="269"/>
                </a:moveTo>
                <a:cubicBezTo>
                  <a:pt x="788" y="269"/>
                  <a:pt x="791" y="272"/>
                  <a:pt x="790" y="273"/>
                </a:cubicBezTo>
                <a:cubicBezTo>
                  <a:pt x="789" y="270"/>
                  <a:pt x="788" y="270"/>
                  <a:pt x="787" y="270"/>
                </a:cubicBezTo>
                <a:cubicBezTo>
                  <a:pt x="789" y="273"/>
                  <a:pt x="790" y="274"/>
                  <a:pt x="791" y="276"/>
                </a:cubicBezTo>
                <a:cubicBezTo>
                  <a:pt x="792" y="276"/>
                  <a:pt x="792" y="274"/>
                  <a:pt x="793" y="276"/>
                </a:cubicBezTo>
                <a:cubicBezTo>
                  <a:pt x="792" y="273"/>
                  <a:pt x="791" y="272"/>
                  <a:pt x="789" y="269"/>
                </a:cubicBezTo>
                <a:close/>
                <a:moveTo>
                  <a:pt x="801" y="266"/>
                </a:moveTo>
                <a:cubicBezTo>
                  <a:pt x="800" y="266"/>
                  <a:pt x="800" y="268"/>
                  <a:pt x="801" y="271"/>
                </a:cubicBezTo>
                <a:cubicBezTo>
                  <a:pt x="802" y="271"/>
                  <a:pt x="801" y="267"/>
                  <a:pt x="801" y="266"/>
                </a:cubicBezTo>
                <a:close/>
                <a:moveTo>
                  <a:pt x="799" y="270"/>
                </a:moveTo>
                <a:cubicBezTo>
                  <a:pt x="799" y="270"/>
                  <a:pt x="798" y="270"/>
                  <a:pt x="798" y="269"/>
                </a:cubicBezTo>
                <a:cubicBezTo>
                  <a:pt x="797" y="269"/>
                  <a:pt x="797" y="270"/>
                  <a:pt x="798" y="272"/>
                </a:cubicBezTo>
                <a:cubicBezTo>
                  <a:pt x="798" y="271"/>
                  <a:pt x="800" y="273"/>
                  <a:pt x="799" y="270"/>
                </a:cubicBezTo>
                <a:close/>
                <a:moveTo>
                  <a:pt x="770" y="269"/>
                </a:moveTo>
                <a:cubicBezTo>
                  <a:pt x="771" y="271"/>
                  <a:pt x="772" y="272"/>
                  <a:pt x="773" y="272"/>
                </a:cubicBezTo>
                <a:cubicBezTo>
                  <a:pt x="772" y="270"/>
                  <a:pt x="771" y="269"/>
                  <a:pt x="770" y="269"/>
                </a:cubicBezTo>
                <a:close/>
                <a:moveTo>
                  <a:pt x="807" y="248"/>
                </a:moveTo>
                <a:cubicBezTo>
                  <a:pt x="808" y="250"/>
                  <a:pt x="810" y="253"/>
                  <a:pt x="810" y="252"/>
                </a:cubicBezTo>
                <a:cubicBezTo>
                  <a:pt x="809" y="249"/>
                  <a:pt x="808" y="247"/>
                  <a:pt x="807" y="248"/>
                </a:cubicBezTo>
                <a:close/>
                <a:moveTo>
                  <a:pt x="802" y="246"/>
                </a:moveTo>
                <a:cubicBezTo>
                  <a:pt x="803" y="247"/>
                  <a:pt x="803" y="248"/>
                  <a:pt x="804" y="251"/>
                </a:cubicBezTo>
                <a:cubicBezTo>
                  <a:pt x="805" y="251"/>
                  <a:pt x="803" y="245"/>
                  <a:pt x="802" y="246"/>
                </a:cubicBezTo>
                <a:close/>
                <a:moveTo>
                  <a:pt x="805" y="245"/>
                </a:moveTo>
                <a:cubicBezTo>
                  <a:pt x="803" y="240"/>
                  <a:pt x="804" y="239"/>
                  <a:pt x="802" y="235"/>
                </a:cubicBezTo>
                <a:cubicBezTo>
                  <a:pt x="800" y="234"/>
                  <a:pt x="796" y="236"/>
                  <a:pt x="801" y="245"/>
                </a:cubicBezTo>
                <a:cubicBezTo>
                  <a:pt x="801" y="242"/>
                  <a:pt x="806" y="248"/>
                  <a:pt x="805" y="245"/>
                </a:cubicBezTo>
                <a:close/>
                <a:moveTo>
                  <a:pt x="759" y="246"/>
                </a:moveTo>
                <a:cubicBezTo>
                  <a:pt x="759" y="247"/>
                  <a:pt x="758" y="246"/>
                  <a:pt x="758" y="246"/>
                </a:cubicBezTo>
                <a:cubicBezTo>
                  <a:pt x="759" y="248"/>
                  <a:pt x="760" y="248"/>
                  <a:pt x="759" y="248"/>
                </a:cubicBezTo>
                <a:cubicBezTo>
                  <a:pt x="760" y="250"/>
                  <a:pt x="760" y="250"/>
                  <a:pt x="761" y="250"/>
                </a:cubicBezTo>
                <a:cubicBezTo>
                  <a:pt x="759" y="248"/>
                  <a:pt x="760" y="248"/>
                  <a:pt x="759" y="246"/>
                </a:cubicBezTo>
                <a:close/>
                <a:moveTo>
                  <a:pt x="766" y="178"/>
                </a:moveTo>
                <a:cubicBezTo>
                  <a:pt x="766" y="178"/>
                  <a:pt x="766" y="178"/>
                  <a:pt x="767" y="180"/>
                </a:cubicBezTo>
                <a:cubicBezTo>
                  <a:pt x="767" y="180"/>
                  <a:pt x="768" y="181"/>
                  <a:pt x="768" y="181"/>
                </a:cubicBezTo>
                <a:cubicBezTo>
                  <a:pt x="767" y="179"/>
                  <a:pt x="768" y="180"/>
                  <a:pt x="766" y="178"/>
                </a:cubicBezTo>
                <a:close/>
                <a:moveTo>
                  <a:pt x="756" y="167"/>
                </a:moveTo>
                <a:cubicBezTo>
                  <a:pt x="757" y="168"/>
                  <a:pt x="758" y="169"/>
                  <a:pt x="757" y="169"/>
                </a:cubicBezTo>
                <a:cubicBezTo>
                  <a:pt x="762" y="175"/>
                  <a:pt x="758" y="167"/>
                  <a:pt x="756" y="167"/>
                </a:cubicBezTo>
                <a:close/>
                <a:moveTo>
                  <a:pt x="713" y="128"/>
                </a:moveTo>
                <a:cubicBezTo>
                  <a:pt x="713" y="127"/>
                  <a:pt x="714" y="127"/>
                  <a:pt x="715" y="128"/>
                </a:cubicBezTo>
                <a:cubicBezTo>
                  <a:pt x="712" y="125"/>
                  <a:pt x="710" y="125"/>
                  <a:pt x="713" y="128"/>
                </a:cubicBezTo>
                <a:close/>
                <a:moveTo>
                  <a:pt x="640" y="70"/>
                </a:moveTo>
                <a:cubicBezTo>
                  <a:pt x="634" y="64"/>
                  <a:pt x="636" y="68"/>
                  <a:pt x="640" y="70"/>
                </a:cubicBezTo>
                <a:close/>
                <a:moveTo>
                  <a:pt x="545" y="23"/>
                </a:moveTo>
                <a:cubicBezTo>
                  <a:pt x="544" y="24"/>
                  <a:pt x="548" y="25"/>
                  <a:pt x="549" y="24"/>
                </a:cubicBezTo>
                <a:cubicBezTo>
                  <a:pt x="546" y="24"/>
                  <a:pt x="547" y="24"/>
                  <a:pt x="545" y="23"/>
                </a:cubicBezTo>
                <a:close/>
                <a:moveTo>
                  <a:pt x="539" y="20"/>
                </a:moveTo>
                <a:cubicBezTo>
                  <a:pt x="539" y="20"/>
                  <a:pt x="538" y="20"/>
                  <a:pt x="538" y="20"/>
                </a:cubicBezTo>
                <a:cubicBezTo>
                  <a:pt x="540" y="21"/>
                  <a:pt x="543" y="22"/>
                  <a:pt x="543" y="21"/>
                </a:cubicBezTo>
                <a:cubicBezTo>
                  <a:pt x="540" y="20"/>
                  <a:pt x="540" y="21"/>
                  <a:pt x="539" y="20"/>
                </a:cubicBezTo>
                <a:close/>
                <a:moveTo>
                  <a:pt x="530" y="17"/>
                </a:moveTo>
                <a:cubicBezTo>
                  <a:pt x="529" y="18"/>
                  <a:pt x="534" y="19"/>
                  <a:pt x="534" y="18"/>
                </a:cubicBezTo>
                <a:lnTo>
                  <a:pt x="530" y="17"/>
                </a:lnTo>
                <a:close/>
                <a:moveTo>
                  <a:pt x="524" y="16"/>
                </a:moveTo>
                <a:cubicBezTo>
                  <a:pt x="524" y="16"/>
                  <a:pt x="522" y="16"/>
                  <a:pt x="522" y="17"/>
                </a:cubicBezTo>
                <a:cubicBezTo>
                  <a:pt x="524" y="17"/>
                  <a:pt x="527" y="18"/>
                  <a:pt x="529" y="18"/>
                </a:cubicBezTo>
                <a:cubicBezTo>
                  <a:pt x="528" y="17"/>
                  <a:pt x="526" y="17"/>
                  <a:pt x="524" y="16"/>
                </a:cubicBezTo>
                <a:close/>
                <a:moveTo>
                  <a:pt x="498" y="10"/>
                </a:moveTo>
                <a:cubicBezTo>
                  <a:pt x="501" y="10"/>
                  <a:pt x="502" y="10"/>
                  <a:pt x="503" y="10"/>
                </a:cubicBezTo>
                <a:cubicBezTo>
                  <a:pt x="502" y="10"/>
                  <a:pt x="498" y="9"/>
                  <a:pt x="498" y="10"/>
                </a:cubicBezTo>
                <a:close/>
                <a:moveTo>
                  <a:pt x="467" y="7"/>
                </a:moveTo>
                <a:cubicBezTo>
                  <a:pt x="468" y="7"/>
                  <a:pt x="473" y="8"/>
                  <a:pt x="473" y="7"/>
                </a:cubicBezTo>
                <a:cubicBezTo>
                  <a:pt x="470" y="7"/>
                  <a:pt x="467" y="6"/>
                  <a:pt x="467" y="7"/>
                </a:cubicBezTo>
                <a:close/>
                <a:moveTo>
                  <a:pt x="443" y="52"/>
                </a:moveTo>
                <a:cubicBezTo>
                  <a:pt x="443" y="52"/>
                  <a:pt x="443" y="52"/>
                  <a:pt x="443" y="53"/>
                </a:cubicBezTo>
                <a:cubicBezTo>
                  <a:pt x="445" y="53"/>
                  <a:pt x="444" y="54"/>
                  <a:pt x="447" y="54"/>
                </a:cubicBezTo>
                <a:cubicBezTo>
                  <a:pt x="446" y="53"/>
                  <a:pt x="446" y="53"/>
                  <a:pt x="448" y="53"/>
                </a:cubicBezTo>
                <a:cubicBezTo>
                  <a:pt x="447" y="52"/>
                  <a:pt x="446" y="52"/>
                  <a:pt x="443" y="52"/>
                </a:cubicBezTo>
                <a:close/>
                <a:moveTo>
                  <a:pt x="435" y="51"/>
                </a:moveTo>
                <a:cubicBezTo>
                  <a:pt x="435" y="52"/>
                  <a:pt x="430" y="51"/>
                  <a:pt x="431" y="51"/>
                </a:cubicBezTo>
                <a:cubicBezTo>
                  <a:pt x="432" y="51"/>
                  <a:pt x="436" y="52"/>
                  <a:pt x="437" y="52"/>
                </a:cubicBezTo>
                <a:cubicBezTo>
                  <a:pt x="435" y="52"/>
                  <a:pt x="437" y="51"/>
                  <a:pt x="435" y="51"/>
                </a:cubicBezTo>
                <a:close/>
                <a:moveTo>
                  <a:pt x="402" y="50"/>
                </a:moveTo>
                <a:cubicBezTo>
                  <a:pt x="404" y="50"/>
                  <a:pt x="406" y="50"/>
                  <a:pt x="406" y="49"/>
                </a:cubicBezTo>
                <a:cubicBezTo>
                  <a:pt x="404" y="49"/>
                  <a:pt x="402" y="49"/>
                  <a:pt x="402" y="50"/>
                </a:cubicBezTo>
                <a:close/>
                <a:moveTo>
                  <a:pt x="391" y="1"/>
                </a:moveTo>
                <a:cubicBezTo>
                  <a:pt x="391" y="2"/>
                  <a:pt x="395" y="2"/>
                  <a:pt x="397" y="2"/>
                </a:cubicBezTo>
                <a:cubicBezTo>
                  <a:pt x="397" y="2"/>
                  <a:pt x="395" y="2"/>
                  <a:pt x="395" y="3"/>
                </a:cubicBezTo>
                <a:cubicBezTo>
                  <a:pt x="396" y="3"/>
                  <a:pt x="397" y="3"/>
                  <a:pt x="398" y="3"/>
                </a:cubicBezTo>
                <a:cubicBezTo>
                  <a:pt x="397" y="2"/>
                  <a:pt x="401" y="4"/>
                  <a:pt x="402" y="3"/>
                </a:cubicBezTo>
                <a:cubicBezTo>
                  <a:pt x="400" y="2"/>
                  <a:pt x="396" y="3"/>
                  <a:pt x="399" y="2"/>
                </a:cubicBezTo>
                <a:cubicBezTo>
                  <a:pt x="393" y="2"/>
                  <a:pt x="395" y="1"/>
                  <a:pt x="391" y="1"/>
                </a:cubicBezTo>
                <a:close/>
                <a:moveTo>
                  <a:pt x="394" y="3"/>
                </a:moveTo>
                <a:cubicBezTo>
                  <a:pt x="391" y="3"/>
                  <a:pt x="389" y="3"/>
                  <a:pt x="388" y="3"/>
                </a:cubicBezTo>
                <a:cubicBezTo>
                  <a:pt x="391" y="3"/>
                  <a:pt x="394" y="4"/>
                  <a:pt x="395" y="3"/>
                </a:cubicBezTo>
                <a:cubicBezTo>
                  <a:pt x="394" y="3"/>
                  <a:pt x="394" y="3"/>
                  <a:pt x="394" y="3"/>
                </a:cubicBezTo>
                <a:close/>
                <a:moveTo>
                  <a:pt x="384" y="2"/>
                </a:moveTo>
                <a:cubicBezTo>
                  <a:pt x="386" y="2"/>
                  <a:pt x="388" y="2"/>
                  <a:pt x="389" y="2"/>
                </a:cubicBezTo>
                <a:cubicBezTo>
                  <a:pt x="387" y="2"/>
                  <a:pt x="384" y="2"/>
                  <a:pt x="384" y="2"/>
                </a:cubicBezTo>
                <a:close/>
                <a:moveTo>
                  <a:pt x="371" y="5"/>
                </a:moveTo>
                <a:cubicBezTo>
                  <a:pt x="370" y="6"/>
                  <a:pt x="367" y="6"/>
                  <a:pt x="365" y="6"/>
                </a:cubicBezTo>
                <a:cubicBezTo>
                  <a:pt x="367" y="7"/>
                  <a:pt x="377" y="6"/>
                  <a:pt x="377" y="5"/>
                </a:cubicBezTo>
                <a:cubicBezTo>
                  <a:pt x="374" y="5"/>
                  <a:pt x="374" y="5"/>
                  <a:pt x="371" y="5"/>
                </a:cubicBezTo>
                <a:close/>
                <a:moveTo>
                  <a:pt x="364" y="51"/>
                </a:moveTo>
                <a:cubicBezTo>
                  <a:pt x="364" y="52"/>
                  <a:pt x="367" y="51"/>
                  <a:pt x="370" y="51"/>
                </a:cubicBezTo>
                <a:cubicBezTo>
                  <a:pt x="370" y="51"/>
                  <a:pt x="366" y="51"/>
                  <a:pt x="364" y="51"/>
                </a:cubicBezTo>
                <a:close/>
                <a:moveTo>
                  <a:pt x="363" y="50"/>
                </a:moveTo>
                <a:cubicBezTo>
                  <a:pt x="365" y="49"/>
                  <a:pt x="366" y="49"/>
                  <a:pt x="367" y="49"/>
                </a:cubicBezTo>
                <a:cubicBezTo>
                  <a:pt x="365" y="48"/>
                  <a:pt x="363" y="49"/>
                  <a:pt x="363" y="50"/>
                </a:cubicBezTo>
                <a:close/>
                <a:moveTo>
                  <a:pt x="326" y="13"/>
                </a:moveTo>
                <a:cubicBezTo>
                  <a:pt x="327" y="12"/>
                  <a:pt x="332" y="11"/>
                  <a:pt x="333" y="11"/>
                </a:cubicBezTo>
                <a:cubicBezTo>
                  <a:pt x="329" y="11"/>
                  <a:pt x="328" y="12"/>
                  <a:pt x="326" y="13"/>
                </a:cubicBezTo>
                <a:close/>
                <a:moveTo>
                  <a:pt x="321" y="10"/>
                </a:moveTo>
                <a:cubicBezTo>
                  <a:pt x="322" y="11"/>
                  <a:pt x="325" y="10"/>
                  <a:pt x="329" y="9"/>
                </a:cubicBezTo>
                <a:cubicBezTo>
                  <a:pt x="329" y="9"/>
                  <a:pt x="329" y="9"/>
                  <a:pt x="328" y="9"/>
                </a:cubicBezTo>
                <a:cubicBezTo>
                  <a:pt x="326" y="10"/>
                  <a:pt x="323" y="10"/>
                  <a:pt x="321" y="10"/>
                </a:cubicBezTo>
                <a:close/>
                <a:moveTo>
                  <a:pt x="322" y="58"/>
                </a:moveTo>
                <a:cubicBezTo>
                  <a:pt x="323" y="58"/>
                  <a:pt x="326" y="58"/>
                  <a:pt x="328" y="58"/>
                </a:cubicBezTo>
                <a:cubicBezTo>
                  <a:pt x="327" y="57"/>
                  <a:pt x="325" y="57"/>
                  <a:pt x="322" y="58"/>
                </a:cubicBezTo>
                <a:close/>
                <a:moveTo>
                  <a:pt x="313" y="59"/>
                </a:moveTo>
                <a:cubicBezTo>
                  <a:pt x="314" y="60"/>
                  <a:pt x="309" y="60"/>
                  <a:pt x="309" y="61"/>
                </a:cubicBezTo>
                <a:cubicBezTo>
                  <a:pt x="311" y="61"/>
                  <a:pt x="312" y="61"/>
                  <a:pt x="316" y="60"/>
                </a:cubicBezTo>
                <a:cubicBezTo>
                  <a:pt x="315" y="60"/>
                  <a:pt x="316" y="59"/>
                  <a:pt x="313" y="59"/>
                </a:cubicBezTo>
                <a:close/>
                <a:moveTo>
                  <a:pt x="286" y="24"/>
                </a:moveTo>
                <a:cubicBezTo>
                  <a:pt x="286" y="24"/>
                  <a:pt x="280" y="25"/>
                  <a:pt x="280" y="26"/>
                </a:cubicBezTo>
                <a:cubicBezTo>
                  <a:pt x="281" y="26"/>
                  <a:pt x="280" y="26"/>
                  <a:pt x="281" y="26"/>
                </a:cubicBezTo>
                <a:cubicBezTo>
                  <a:pt x="282" y="26"/>
                  <a:pt x="284" y="25"/>
                  <a:pt x="285" y="24"/>
                </a:cubicBezTo>
                <a:cubicBezTo>
                  <a:pt x="285" y="25"/>
                  <a:pt x="286" y="25"/>
                  <a:pt x="287" y="25"/>
                </a:cubicBezTo>
                <a:cubicBezTo>
                  <a:pt x="290" y="24"/>
                  <a:pt x="290" y="24"/>
                  <a:pt x="294" y="23"/>
                </a:cubicBezTo>
                <a:cubicBezTo>
                  <a:pt x="293" y="22"/>
                  <a:pt x="293" y="22"/>
                  <a:pt x="293" y="22"/>
                </a:cubicBezTo>
                <a:cubicBezTo>
                  <a:pt x="290" y="23"/>
                  <a:pt x="288" y="23"/>
                  <a:pt x="286" y="24"/>
                </a:cubicBezTo>
                <a:close/>
                <a:moveTo>
                  <a:pt x="287" y="68"/>
                </a:moveTo>
                <a:cubicBezTo>
                  <a:pt x="289" y="67"/>
                  <a:pt x="289" y="67"/>
                  <a:pt x="289" y="66"/>
                </a:cubicBezTo>
                <a:cubicBezTo>
                  <a:pt x="287" y="67"/>
                  <a:pt x="287" y="67"/>
                  <a:pt x="287" y="68"/>
                </a:cubicBezTo>
                <a:close/>
                <a:moveTo>
                  <a:pt x="237" y="80"/>
                </a:moveTo>
                <a:cubicBezTo>
                  <a:pt x="236" y="81"/>
                  <a:pt x="235" y="83"/>
                  <a:pt x="230" y="86"/>
                </a:cubicBezTo>
                <a:cubicBezTo>
                  <a:pt x="227" y="86"/>
                  <a:pt x="224" y="88"/>
                  <a:pt x="221" y="89"/>
                </a:cubicBezTo>
                <a:cubicBezTo>
                  <a:pt x="221" y="89"/>
                  <a:pt x="221" y="90"/>
                  <a:pt x="220" y="91"/>
                </a:cubicBezTo>
                <a:cubicBezTo>
                  <a:pt x="219" y="91"/>
                  <a:pt x="215" y="92"/>
                  <a:pt x="215" y="93"/>
                </a:cubicBezTo>
                <a:cubicBezTo>
                  <a:pt x="217" y="93"/>
                  <a:pt x="218" y="93"/>
                  <a:pt x="220" y="92"/>
                </a:cubicBezTo>
                <a:cubicBezTo>
                  <a:pt x="222" y="91"/>
                  <a:pt x="219" y="91"/>
                  <a:pt x="221" y="90"/>
                </a:cubicBezTo>
                <a:cubicBezTo>
                  <a:pt x="227" y="88"/>
                  <a:pt x="233" y="84"/>
                  <a:pt x="238" y="81"/>
                </a:cubicBezTo>
                <a:cubicBezTo>
                  <a:pt x="237" y="81"/>
                  <a:pt x="237" y="81"/>
                  <a:pt x="236" y="81"/>
                </a:cubicBezTo>
                <a:cubicBezTo>
                  <a:pt x="239" y="80"/>
                  <a:pt x="241" y="79"/>
                  <a:pt x="242" y="78"/>
                </a:cubicBezTo>
                <a:cubicBezTo>
                  <a:pt x="239" y="79"/>
                  <a:pt x="238" y="79"/>
                  <a:pt x="237" y="80"/>
                </a:cubicBezTo>
                <a:close/>
                <a:moveTo>
                  <a:pt x="228" y="79"/>
                </a:moveTo>
                <a:cubicBezTo>
                  <a:pt x="228" y="80"/>
                  <a:pt x="230" y="79"/>
                  <a:pt x="228" y="80"/>
                </a:cubicBezTo>
                <a:cubicBezTo>
                  <a:pt x="228" y="80"/>
                  <a:pt x="224" y="82"/>
                  <a:pt x="224" y="81"/>
                </a:cubicBezTo>
                <a:cubicBezTo>
                  <a:pt x="219" y="84"/>
                  <a:pt x="214" y="86"/>
                  <a:pt x="212" y="89"/>
                </a:cubicBezTo>
                <a:cubicBezTo>
                  <a:pt x="217" y="86"/>
                  <a:pt x="220" y="83"/>
                  <a:pt x="224" y="82"/>
                </a:cubicBezTo>
                <a:cubicBezTo>
                  <a:pt x="224" y="82"/>
                  <a:pt x="222" y="83"/>
                  <a:pt x="223" y="83"/>
                </a:cubicBezTo>
                <a:cubicBezTo>
                  <a:pt x="226" y="82"/>
                  <a:pt x="228" y="80"/>
                  <a:pt x="232" y="79"/>
                </a:cubicBezTo>
                <a:cubicBezTo>
                  <a:pt x="231" y="78"/>
                  <a:pt x="231" y="78"/>
                  <a:pt x="228" y="79"/>
                </a:cubicBezTo>
                <a:close/>
                <a:moveTo>
                  <a:pt x="209" y="55"/>
                </a:moveTo>
                <a:cubicBezTo>
                  <a:pt x="212" y="54"/>
                  <a:pt x="215" y="52"/>
                  <a:pt x="216" y="50"/>
                </a:cubicBezTo>
                <a:cubicBezTo>
                  <a:pt x="212" y="52"/>
                  <a:pt x="211" y="53"/>
                  <a:pt x="209" y="55"/>
                </a:cubicBezTo>
                <a:close/>
                <a:moveTo>
                  <a:pt x="220" y="66"/>
                </a:moveTo>
                <a:cubicBezTo>
                  <a:pt x="223" y="64"/>
                  <a:pt x="220" y="67"/>
                  <a:pt x="223" y="65"/>
                </a:cubicBezTo>
                <a:cubicBezTo>
                  <a:pt x="224" y="64"/>
                  <a:pt x="223" y="65"/>
                  <a:pt x="223" y="64"/>
                </a:cubicBezTo>
                <a:cubicBezTo>
                  <a:pt x="222" y="65"/>
                  <a:pt x="220" y="65"/>
                  <a:pt x="220" y="66"/>
                </a:cubicBezTo>
                <a:close/>
                <a:moveTo>
                  <a:pt x="217" y="67"/>
                </a:moveTo>
                <a:cubicBezTo>
                  <a:pt x="214" y="69"/>
                  <a:pt x="216" y="70"/>
                  <a:pt x="219" y="67"/>
                </a:cubicBezTo>
                <a:cubicBezTo>
                  <a:pt x="214" y="69"/>
                  <a:pt x="222" y="65"/>
                  <a:pt x="217" y="67"/>
                </a:cubicBezTo>
                <a:close/>
                <a:moveTo>
                  <a:pt x="226" y="94"/>
                </a:moveTo>
                <a:cubicBezTo>
                  <a:pt x="225" y="94"/>
                  <a:pt x="224" y="95"/>
                  <a:pt x="224" y="96"/>
                </a:cubicBezTo>
                <a:cubicBezTo>
                  <a:pt x="226" y="94"/>
                  <a:pt x="226" y="95"/>
                  <a:pt x="228" y="94"/>
                </a:cubicBezTo>
                <a:cubicBezTo>
                  <a:pt x="228" y="93"/>
                  <a:pt x="227" y="94"/>
                  <a:pt x="226" y="94"/>
                </a:cubicBezTo>
                <a:close/>
                <a:moveTo>
                  <a:pt x="216" y="80"/>
                </a:moveTo>
                <a:cubicBezTo>
                  <a:pt x="215" y="80"/>
                  <a:pt x="213" y="82"/>
                  <a:pt x="211" y="82"/>
                </a:cubicBezTo>
                <a:cubicBezTo>
                  <a:pt x="211" y="83"/>
                  <a:pt x="214" y="82"/>
                  <a:pt x="216" y="80"/>
                </a:cubicBezTo>
                <a:close/>
                <a:moveTo>
                  <a:pt x="206" y="79"/>
                </a:moveTo>
                <a:cubicBezTo>
                  <a:pt x="206" y="79"/>
                  <a:pt x="208" y="78"/>
                  <a:pt x="207" y="79"/>
                </a:cubicBezTo>
                <a:cubicBezTo>
                  <a:pt x="209" y="77"/>
                  <a:pt x="210" y="78"/>
                  <a:pt x="212" y="75"/>
                </a:cubicBezTo>
                <a:cubicBezTo>
                  <a:pt x="210" y="76"/>
                  <a:pt x="208" y="77"/>
                  <a:pt x="206" y="79"/>
                </a:cubicBezTo>
                <a:close/>
                <a:moveTo>
                  <a:pt x="192" y="65"/>
                </a:moveTo>
                <a:cubicBezTo>
                  <a:pt x="191" y="66"/>
                  <a:pt x="190" y="67"/>
                  <a:pt x="190" y="67"/>
                </a:cubicBezTo>
                <a:cubicBezTo>
                  <a:pt x="193" y="65"/>
                  <a:pt x="197" y="64"/>
                  <a:pt x="198" y="63"/>
                </a:cubicBezTo>
                <a:cubicBezTo>
                  <a:pt x="194" y="64"/>
                  <a:pt x="195" y="64"/>
                  <a:pt x="192" y="65"/>
                </a:cubicBezTo>
                <a:close/>
                <a:moveTo>
                  <a:pt x="208" y="90"/>
                </a:moveTo>
                <a:cubicBezTo>
                  <a:pt x="207" y="91"/>
                  <a:pt x="206" y="91"/>
                  <a:pt x="206" y="92"/>
                </a:cubicBezTo>
                <a:cubicBezTo>
                  <a:pt x="207" y="91"/>
                  <a:pt x="206" y="93"/>
                  <a:pt x="209" y="91"/>
                </a:cubicBezTo>
                <a:cubicBezTo>
                  <a:pt x="210" y="90"/>
                  <a:pt x="208" y="91"/>
                  <a:pt x="208" y="90"/>
                </a:cubicBezTo>
                <a:close/>
                <a:moveTo>
                  <a:pt x="207" y="101"/>
                </a:moveTo>
                <a:cubicBezTo>
                  <a:pt x="208" y="101"/>
                  <a:pt x="212" y="98"/>
                  <a:pt x="214" y="97"/>
                </a:cubicBezTo>
                <a:cubicBezTo>
                  <a:pt x="211" y="99"/>
                  <a:pt x="207" y="101"/>
                  <a:pt x="207" y="101"/>
                </a:cubicBezTo>
                <a:close/>
                <a:moveTo>
                  <a:pt x="190" y="86"/>
                </a:moveTo>
                <a:cubicBezTo>
                  <a:pt x="191" y="85"/>
                  <a:pt x="196" y="82"/>
                  <a:pt x="196" y="82"/>
                </a:cubicBezTo>
                <a:cubicBezTo>
                  <a:pt x="194" y="83"/>
                  <a:pt x="192" y="85"/>
                  <a:pt x="190" y="86"/>
                </a:cubicBezTo>
                <a:close/>
                <a:moveTo>
                  <a:pt x="198" y="111"/>
                </a:moveTo>
                <a:cubicBezTo>
                  <a:pt x="199" y="112"/>
                  <a:pt x="204" y="109"/>
                  <a:pt x="205" y="107"/>
                </a:cubicBezTo>
                <a:cubicBezTo>
                  <a:pt x="203" y="109"/>
                  <a:pt x="201" y="110"/>
                  <a:pt x="198" y="111"/>
                </a:cubicBezTo>
                <a:close/>
                <a:moveTo>
                  <a:pt x="185" y="86"/>
                </a:moveTo>
                <a:cubicBezTo>
                  <a:pt x="185" y="86"/>
                  <a:pt x="189" y="84"/>
                  <a:pt x="188" y="84"/>
                </a:cubicBezTo>
                <a:cubicBezTo>
                  <a:pt x="184" y="85"/>
                  <a:pt x="184" y="87"/>
                  <a:pt x="183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187" y="87"/>
                  <a:pt x="190" y="84"/>
                  <a:pt x="188" y="84"/>
                </a:cubicBezTo>
                <a:cubicBezTo>
                  <a:pt x="188" y="84"/>
                  <a:pt x="186" y="86"/>
                  <a:pt x="185" y="86"/>
                </a:cubicBezTo>
                <a:close/>
                <a:moveTo>
                  <a:pt x="175" y="77"/>
                </a:moveTo>
                <a:cubicBezTo>
                  <a:pt x="177" y="75"/>
                  <a:pt x="182" y="73"/>
                  <a:pt x="180" y="73"/>
                </a:cubicBezTo>
                <a:cubicBezTo>
                  <a:pt x="179" y="75"/>
                  <a:pt x="174" y="76"/>
                  <a:pt x="175" y="77"/>
                </a:cubicBezTo>
                <a:close/>
                <a:moveTo>
                  <a:pt x="186" y="115"/>
                </a:moveTo>
                <a:cubicBezTo>
                  <a:pt x="187" y="115"/>
                  <a:pt x="191" y="112"/>
                  <a:pt x="191" y="111"/>
                </a:cubicBezTo>
                <a:cubicBezTo>
                  <a:pt x="190" y="112"/>
                  <a:pt x="187" y="113"/>
                  <a:pt x="186" y="115"/>
                </a:cubicBezTo>
                <a:close/>
                <a:moveTo>
                  <a:pt x="177" y="93"/>
                </a:moveTo>
                <a:cubicBezTo>
                  <a:pt x="170" y="97"/>
                  <a:pt x="177" y="95"/>
                  <a:pt x="177" y="93"/>
                </a:cubicBezTo>
                <a:close/>
                <a:moveTo>
                  <a:pt x="183" y="114"/>
                </a:moveTo>
                <a:cubicBezTo>
                  <a:pt x="185" y="113"/>
                  <a:pt x="188" y="111"/>
                  <a:pt x="188" y="110"/>
                </a:cubicBezTo>
                <a:cubicBezTo>
                  <a:pt x="185" y="112"/>
                  <a:pt x="184" y="113"/>
                  <a:pt x="183" y="114"/>
                </a:cubicBezTo>
                <a:close/>
                <a:moveTo>
                  <a:pt x="158" y="89"/>
                </a:moveTo>
                <a:cubicBezTo>
                  <a:pt x="160" y="88"/>
                  <a:pt x="165" y="84"/>
                  <a:pt x="163" y="85"/>
                </a:cubicBezTo>
                <a:cubicBezTo>
                  <a:pt x="163" y="85"/>
                  <a:pt x="157" y="89"/>
                  <a:pt x="158" y="89"/>
                </a:cubicBezTo>
                <a:close/>
                <a:moveTo>
                  <a:pt x="166" y="104"/>
                </a:moveTo>
                <a:cubicBezTo>
                  <a:pt x="168" y="103"/>
                  <a:pt x="170" y="102"/>
                  <a:pt x="171" y="101"/>
                </a:cubicBezTo>
                <a:cubicBezTo>
                  <a:pt x="169" y="103"/>
                  <a:pt x="166" y="103"/>
                  <a:pt x="166" y="104"/>
                </a:cubicBezTo>
                <a:close/>
                <a:moveTo>
                  <a:pt x="172" y="122"/>
                </a:moveTo>
                <a:cubicBezTo>
                  <a:pt x="172" y="122"/>
                  <a:pt x="176" y="120"/>
                  <a:pt x="176" y="120"/>
                </a:cubicBezTo>
                <a:cubicBezTo>
                  <a:pt x="175" y="120"/>
                  <a:pt x="175" y="120"/>
                  <a:pt x="172" y="122"/>
                </a:cubicBezTo>
                <a:close/>
                <a:moveTo>
                  <a:pt x="142" y="97"/>
                </a:moveTo>
                <a:cubicBezTo>
                  <a:pt x="145" y="95"/>
                  <a:pt x="147" y="93"/>
                  <a:pt x="148" y="92"/>
                </a:cubicBezTo>
                <a:cubicBezTo>
                  <a:pt x="146" y="93"/>
                  <a:pt x="142" y="96"/>
                  <a:pt x="142" y="97"/>
                </a:cubicBezTo>
                <a:close/>
                <a:moveTo>
                  <a:pt x="155" y="112"/>
                </a:moveTo>
                <a:cubicBezTo>
                  <a:pt x="155" y="112"/>
                  <a:pt x="156" y="111"/>
                  <a:pt x="156" y="111"/>
                </a:cubicBezTo>
                <a:cubicBezTo>
                  <a:pt x="155" y="112"/>
                  <a:pt x="156" y="112"/>
                  <a:pt x="157" y="111"/>
                </a:cubicBezTo>
                <a:cubicBezTo>
                  <a:pt x="157" y="111"/>
                  <a:pt x="158" y="110"/>
                  <a:pt x="158" y="109"/>
                </a:cubicBezTo>
                <a:cubicBezTo>
                  <a:pt x="157" y="110"/>
                  <a:pt x="155" y="111"/>
                  <a:pt x="155" y="112"/>
                </a:cubicBezTo>
                <a:close/>
                <a:moveTo>
                  <a:pt x="164" y="129"/>
                </a:moveTo>
                <a:cubicBezTo>
                  <a:pt x="165" y="128"/>
                  <a:pt x="170" y="125"/>
                  <a:pt x="169" y="124"/>
                </a:cubicBezTo>
                <a:cubicBezTo>
                  <a:pt x="167" y="126"/>
                  <a:pt x="165" y="127"/>
                  <a:pt x="164" y="129"/>
                </a:cubicBezTo>
                <a:close/>
                <a:moveTo>
                  <a:pt x="153" y="112"/>
                </a:moveTo>
                <a:cubicBezTo>
                  <a:pt x="155" y="111"/>
                  <a:pt x="158" y="109"/>
                  <a:pt x="157" y="109"/>
                </a:cubicBezTo>
                <a:cubicBezTo>
                  <a:pt x="154" y="110"/>
                  <a:pt x="154" y="111"/>
                  <a:pt x="153" y="112"/>
                </a:cubicBezTo>
                <a:close/>
                <a:moveTo>
                  <a:pt x="164" y="125"/>
                </a:moveTo>
                <a:cubicBezTo>
                  <a:pt x="165" y="124"/>
                  <a:pt x="167" y="122"/>
                  <a:pt x="167" y="122"/>
                </a:cubicBezTo>
                <a:cubicBezTo>
                  <a:pt x="166" y="122"/>
                  <a:pt x="162" y="125"/>
                  <a:pt x="164" y="125"/>
                </a:cubicBezTo>
                <a:close/>
                <a:moveTo>
                  <a:pt x="162" y="131"/>
                </a:moveTo>
                <a:cubicBezTo>
                  <a:pt x="162" y="131"/>
                  <a:pt x="161" y="132"/>
                  <a:pt x="161" y="133"/>
                </a:cubicBezTo>
                <a:cubicBezTo>
                  <a:pt x="164" y="130"/>
                  <a:pt x="164" y="130"/>
                  <a:pt x="164" y="130"/>
                </a:cubicBezTo>
                <a:cubicBezTo>
                  <a:pt x="162" y="131"/>
                  <a:pt x="170" y="126"/>
                  <a:pt x="167" y="127"/>
                </a:cubicBezTo>
                <a:cubicBezTo>
                  <a:pt x="165" y="129"/>
                  <a:pt x="163" y="130"/>
                  <a:pt x="162" y="131"/>
                </a:cubicBezTo>
                <a:close/>
                <a:moveTo>
                  <a:pt x="153" y="115"/>
                </a:moveTo>
                <a:cubicBezTo>
                  <a:pt x="153" y="115"/>
                  <a:pt x="154" y="114"/>
                  <a:pt x="153" y="114"/>
                </a:cubicBezTo>
                <a:cubicBezTo>
                  <a:pt x="149" y="118"/>
                  <a:pt x="155" y="114"/>
                  <a:pt x="153" y="116"/>
                </a:cubicBezTo>
                <a:cubicBezTo>
                  <a:pt x="155" y="115"/>
                  <a:pt x="155" y="115"/>
                  <a:pt x="155" y="115"/>
                </a:cubicBezTo>
                <a:cubicBezTo>
                  <a:pt x="155" y="115"/>
                  <a:pt x="155" y="114"/>
                  <a:pt x="155" y="114"/>
                </a:cubicBezTo>
                <a:cubicBezTo>
                  <a:pt x="154" y="115"/>
                  <a:pt x="153" y="115"/>
                  <a:pt x="153" y="115"/>
                </a:cubicBezTo>
                <a:close/>
                <a:moveTo>
                  <a:pt x="132" y="105"/>
                </a:moveTo>
                <a:cubicBezTo>
                  <a:pt x="135" y="103"/>
                  <a:pt x="140" y="99"/>
                  <a:pt x="140" y="98"/>
                </a:cubicBezTo>
                <a:cubicBezTo>
                  <a:pt x="136" y="101"/>
                  <a:pt x="133" y="104"/>
                  <a:pt x="132" y="105"/>
                </a:cubicBezTo>
                <a:close/>
                <a:moveTo>
                  <a:pt x="158" y="134"/>
                </a:moveTo>
                <a:cubicBezTo>
                  <a:pt x="159" y="132"/>
                  <a:pt x="163" y="130"/>
                  <a:pt x="163" y="130"/>
                </a:cubicBezTo>
                <a:cubicBezTo>
                  <a:pt x="161" y="131"/>
                  <a:pt x="157" y="133"/>
                  <a:pt x="158" y="134"/>
                </a:cubicBezTo>
                <a:close/>
                <a:moveTo>
                  <a:pt x="149" y="141"/>
                </a:moveTo>
                <a:cubicBezTo>
                  <a:pt x="151" y="141"/>
                  <a:pt x="153" y="139"/>
                  <a:pt x="153" y="138"/>
                </a:cubicBezTo>
                <a:cubicBezTo>
                  <a:pt x="154" y="138"/>
                  <a:pt x="157" y="136"/>
                  <a:pt x="158" y="135"/>
                </a:cubicBezTo>
                <a:cubicBezTo>
                  <a:pt x="155" y="136"/>
                  <a:pt x="151" y="139"/>
                  <a:pt x="149" y="141"/>
                </a:cubicBezTo>
                <a:close/>
                <a:moveTo>
                  <a:pt x="132" y="110"/>
                </a:moveTo>
                <a:cubicBezTo>
                  <a:pt x="132" y="108"/>
                  <a:pt x="128" y="112"/>
                  <a:pt x="127" y="113"/>
                </a:cubicBezTo>
                <a:cubicBezTo>
                  <a:pt x="126" y="114"/>
                  <a:pt x="128" y="114"/>
                  <a:pt x="129" y="112"/>
                </a:cubicBezTo>
                <a:cubicBezTo>
                  <a:pt x="129" y="111"/>
                  <a:pt x="131" y="110"/>
                  <a:pt x="131" y="110"/>
                </a:cubicBezTo>
                <a:cubicBezTo>
                  <a:pt x="131" y="110"/>
                  <a:pt x="131" y="110"/>
                  <a:pt x="132" y="110"/>
                </a:cubicBezTo>
                <a:close/>
                <a:moveTo>
                  <a:pt x="137" y="153"/>
                </a:moveTo>
                <a:cubicBezTo>
                  <a:pt x="139" y="150"/>
                  <a:pt x="143" y="148"/>
                  <a:pt x="143" y="147"/>
                </a:cubicBezTo>
                <a:cubicBezTo>
                  <a:pt x="140" y="149"/>
                  <a:pt x="138" y="151"/>
                  <a:pt x="137" y="153"/>
                </a:cubicBezTo>
                <a:close/>
                <a:moveTo>
                  <a:pt x="105" y="131"/>
                </a:moveTo>
                <a:cubicBezTo>
                  <a:pt x="110" y="128"/>
                  <a:pt x="114" y="123"/>
                  <a:pt x="118" y="120"/>
                </a:cubicBezTo>
                <a:cubicBezTo>
                  <a:pt x="117" y="119"/>
                  <a:pt x="117" y="119"/>
                  <a:pt x="117" y="119"/>
                </a:cubicBezTo>
                <a:cubicBezTo>
                  <a:pt x="113" y="123"/>
                  <a:pt x="107" y="128"/>
                  <a:pt x="105" y="131"/>
                </a:cubicBezTo>
                <a:close/>
                <a:moveTo>
                  <a:pt x="144" y="153"/>
                </a:moveTo>
                <a:cubicBezTo>
                  <a:pt x="144" y="154"/>
                  <a:pt x="143" y="155"/>
                  <a:pt x="143" y="155"/>
                </a:cubicBezTo>
                <a:cubicBezTo>
                  <a:pt x="146" y="153"/>
                  <a:pt x="146" y="153"/>
                  <a:pt x="146" y="153"/>
                </a:cubicBezTo>
                <a:cubicBezTo>
                  <a:pt x="145" y="153"/>
                  <a:pt x="146" y="152"/>
                  <a:pt x="144" y="153"/>
                </a:cubicBezTo>
                <a:close/>
                <a:moveTo>
                  <a:pt x="124" y="137"/>
                </a:moveTo>
                <a:cubicBezTo>
                  <a:pt x="125" y="137"/>
                  <a:pt x="126" y="136"/>
                  <a:pt x="126" y="136"/>
                </a:cubicBezTo>
                <a:cubicBezTo>
                  <a:pt x="125" y="136"/>
                  <a:pt x="123" y="138"/>
                  <a:pt x="122" y="139"/>
                </a:cubicBezTo>
                <a:cubicBezTo>
                  <a:pt x="121" y="140"/>
                  <a:pt x="121" y="140"/>
                  <a:pt x="122" y="140"/>
                </a:cubicBezTo>
                <a:cubicBezTo>
                  <a:pt x="124" y="138"/>
                  <a:pt x="123" y="138"/>
                  <a:pt x="124" y="137"/>
                </a:cubicBezTo>
                <a:close/>
                <a:moveTo>
                  <a:pt x="112" y="136"/>
                </a:moveTo>
                <a:cubicBezTo>
                  <a:pt x="109" y="139"/>
                  <a:pt x="114" y="135"/>
                  <a:pt x="111" y="138"/>
                </a:cubicBezTo>
                <a:cubicBezTo>
                  <a:pt x="113" y="136"/>
                  <a:pt x="113" y="136"/>
                  <a:pt x="115" y="135"/>
                </a:cubicBezTo>
                <a:cubicBezTo>
                  <a:pt x="115" y="135"/>
                  <a:pt x="116" y="134"/>
                  <a:pt x="115" y="134"/>
                </a:cubicBezTo>
                <a:cubicBezTo>
                  <a:pt x="113" y="136"/>
                  <a:pt x="114" y="134"/>
                  <a:pt x="112" y="136"/>
                </a:cubicBezTo>
                <a:close/>
                <a:moveTo>
                  <a:pt x="125" y="156"/>
                </a:moveTo>
                <a:cubicBezTo>
                  <a:pt x="126" y="156"/>
                  <a:pt x="128" y="154"/>
                  <a:pt x="129" y="152"/>
                </a:cubicBezTo>
                <a:cubicBezTo>
                  <a:pt x="128" y="153"/>
                  <a:pt x="126" y="154"/>
                  <a:pt x="125" y="156"/>
                </a:cubicBezTo>
                <a:close/>
                <a:moveTo>
                  <a:pt x="113" y="150"/>
                </a:moveTo>
                <a:cubicBezTo>
                  <a:pt x="117" y="147"/>
                  <a:pt x="116" y="148"/>
                  <a:pt x="120" y="145"/>
                </a:cubicBezTo>
                <a:cubicBezTo>
                  <a:pt x="118" y="145"/>
                  <a:pt x="121" y="143"/>
                  <a:pt x="120" y="143"/>
                </a:cubicBezTo>
                <a:cubicBezTo>
                  <a:pt x="119" y="145"/>
                  <a:pt x="113" y="149"/>
                  <a:pt x="113" y="150"/>
                </a:cubicBezTo>
                <a:close/>
                <a:moveTo>
                  <a:pt x="112" y="138"/>
                </a:moveTo>
                <a:cubicBezTo>
                  <a:pt x="110" y="140"/>
                  <a:pt x="110" y="138"/>
                  <a:pt x="108" y="140"/>
                </a:cubicBezTo>
                <a:cubicBezTo>
                  <a:pt x="107" y="142"/>
                  <a:pt x="109" y="140"/>
                  <a:pt x="110" y="141"/>
                </a:cubicBezTo>
                <a:cubicBezTo>
                  <a:pt x="111" y="140"/>
                  <a:pt x="114" y="137"/>
                  <a:pt x="112" y="138"/>
                </a:cubicBezTo>
                <a:close/>
                <a:moveTo>
                  <a:pt x="96" y="141"/>
                </a:moveTo>
                <a:cubicBezTo>
                  <a:pt x="99" y="138"/>
                  <a:pt x="99" y="138"/>
                  <a:pt x="99" y="138"/>
                </a:cubicBezTo>
                <a:cubicBezTo>
                  <a:pt x="98" y="137"/>
                  <a:pt x="98" y="137"/>
                  <a:pt x="98" y="137"/>
                </a:cubicBezTo>
                <a:cubicBezTo>
                  <a:pt x="96" y="139"/>
                  <a:pt x="97" y="139"/>
                  <a:pt x="96" y="141"/>
                </a:cubicBezTo>
                <a:close/>
                <a:moveTo>
                  <a:pt x="119" y="170"/>
                </a:moveTo>
                <a:cubicBezTo>
                  <a:pt x="119" y="171"/>
                  <a:pt x="120" y="168"/>
                  <a:pt x="120" y="169"/>
                </a:cubicBezTo>
                <a:cubicBezTo>
                  <a:pt x="121" y="168"/>
                  <a:pt x="125" y="165"/>
                  <a:pt x="123" y="166"/>
                </a:cubicBezTo>
                <a:cubicBezTo>
                  <a:pt x="121" y="168"/>
                  <a:pt x="121" y="168"/>
                  <a:pt x="119" y="170"/>
                </a:cubicBezTo>
                <a:close/>
                <a:moveTo>
                  <a:pt x="111" y="161"/>
                </a:moveTo>
                <a:cubicBezTo>
                  <a:pt x="113" y="159"/>
                  <a:pt x="114" y="159"/>
                  <a:pt x="115" y="158"/>
                </a:cubicBezTo>
                <a:cubicBezTo>
                  <a:pt x="114" y="158"/>
                  <a:pt x="115" y="157"/>
                  <a:pt x="114" y="157"/>
                </a:cubicBezTo>
                <a:cubicBezTo>
                  <a:pt x="113" y="159"/>
                  <a:pt x="111" y="160"/>
                  <a:pt x="111" y="161"/>
                </a:cubicBezTo>
                <a:close/>
                <a:moveTo>
                  <a:pt x="85" y="151"/>
                </a:moveTo>
                <a:cubicBezTo>
                  <a:pt x="83" y="153"/>
                  <a:pt x="82" y="154"/>
                  <a:pt x="81" y="155"/>
                </a:cubicBezTo>
                <a:cubicBezTo>
                  <a:pt x="81" y="156"/>
                  <a:pt x="81" y="156"/>
                  <a:pt x="81" y="156"/>
                </a:cubicBezTo>
                <a:cubicBezTo>
                  <a:pt x="81" y="156"/>
                  <a:pt x="81" y="156"/>
                  <a:pt x="81" y="156"/>
                </a:cubicBezTo>
                <a:cubicBezTo>
                  <a:pt x="82" y="156"/>
                  <a:pt x="82" y="156"/>
                  <a:pt x="82" y="156"/>
                </a:cubicBezTo>
                <a:cubicBezTo>
                  <a:pt x="83" y="155"/>
                  <a:pt x="83" y="155"/>
                  <a:pt x="83" y="155"/>
                </a:cubicBezTo>
                <a:cubicBezTo>
                  <a:pt x="84" y="154"/>
                  <a:pt x="85" y="152"/>
                  <a:pt x="86" y="151"/>
                </a:cubicBezTo>
                <a:cubicBezTo>
                  <a:pt x="89" y="149"/>
                  <a:pt x="91" y="146"/>
                  <a:pt x="93" y="143"/>
                </a:cubicBezTo>
                <a:cubicBezTo>
                  <a:pt x="90" y="146"/>
                  <a:pt x="87" y="149"/>
                  <a:pt x="85" y="151"/>
                </a:cubicBezTo>
                <a:close/>
                <a:moveTo>
                  <a:pt x="88" y="156"/>
                </a:moveTo>
                <a:cubicBezTo>
                  <a:pt x="90" y="154"/>
                  <a:pt x="91" y="154"/>
                  <a:pt x="93" y="152"/>
                </a:cubicBezTo>
                <a:cubicBezTo>
                  <a:pt x="93" y="151"/>
                  <a:pt x="93" y="150"/>
                  <a:pt x="94" y="149"/>
                </a:cubicBezTo>
                <a:cubicBezTo>
                  <a:pt x="91" y="152"/>
                  <a:pt x="87" y="156"/>
                  <a:pt x="88" y="156"/>
                </a:cubicBezTo>
                <a:close/>
                <a:moveTo>
                  <a:pt x="86" y="154"/>
                </a:moveTo>
                <a:cubicBezTo>
                  <a:pt x="88" y="153"/>
                  <a:pt x="87" y="154"/>
                  <a:pt x="89" y="152"/>
                </a:cubicBezTo>
                <a:cubicBezTo>
                  <a:pt x="89" y="152"/>
                  <a:pt x="89" y="152"/>
                  <a:pt x="90" y="151"/>
                </a:cubicBezTo>
                <a:cubicBezTo>
                  <a:pt x="89" y="151"/>
                  <a:pt x="89" y="151"/>
                  <a:pt x="90" y="151"/>
                </a:cubicBezTo>
                <a:cubicBezTo>
                  <a:pt x="90" y="150"/>
                  <a:pt x="90" y="150"/>
                  <a:pt x="90" y="150"/>
                </a:cubicBezTo>
                <a:cubicBezTo>
                  <a:pt x="89" y="152"/>
                  <a:pt x="86" y="154"/>
                  <a:pt x="86" y="154"/>
                </a:cubicBezTo>
                <a:close/>
                <a:moveTo>
                  <a:pt x="96" y="160"/>
                </a:moveTo>
                <a:cubicBezTo>
                  <a:pt x="96" y="161"/>
                  <a:pt x="94" y="163"/>
                  <a:pt x="94" y="164"/>
                </a:cubicBezTo>
                <a:cubicBezTo>
                  <a:pt x="96" y="162"/>
                  <a:pt x="96" y="161"/>
                  <a:pt x="98" y="160"/>
                </a:cubicBezTo>
                <a:cubicBezTo>
                  <a:pt x="97" y="159"/>
                  <a:pt x="97" y="160"/>
                  <a:pt x="96" y="160"/>
                </a:cubicBezTo>
                <a:close/>
                <a:moveTo>
                  <a:pt x="95" y="158"/>
                </a:moveTo>
                <a:cubicBezTo>
                  <a:pt x="95" y="158"/>
                  <a:pt x="95" y="158"/>
                  <a:pt x="95" y="158"/>
                </a:cubicBezTo>
                <a:cubicBezTo>
                  <a:pt x="93" y="159"/>
                  <a:pt x="94" y="159"/>
                  <a:pt x="92" y="160"/>
                </a:cubicBezTo>
                <a:cubicBezTo>
                  <a:pt x="93" y="161"/>
                  <a:pt x="93" y="161"/>
                  <a:pt x="93" y="161"/>
                </a:cubicBezTo>
                <a:cubicBezTo>
                  <a:pt x="94" y="159"/>
                  <a:pt x="94" y="160"/>
                  <a:pt x="95" y="158"/>
                </a:cubicBezTo>
                <a:close/>
                <a:moveTo>
                  <a:pt x="85" y="163"/>
                </a:moveTo>
                <a:cubicBezTo>
                  <a:pt x="86" y="162"/>
                  <a:pt x="86" y="162"/>
                  <a:pt x="86" y="162"/>
                </a:cubicBezTo>
                <a:cubicBezTo>
                  <a:pt x="86" y="162"/>
                  <a:pt x="85" y="162"/>
                  <a:pt x="85" y="163"/>
                </a:cubicBezTo>
                <a:close/>
                <a:moveTo>
                  <a:pt x="91" y="167"/>
                </a:moveTo>
                <a:cubicBezTo>
                  <a:pt x="91" y="167"/>
                  <a:pt x="91" y="167"/>
                  <a:pt x="91" y="168"/>
                </a:cubicBezTo>
                <a:cubicBezTo>
                  <a:pt x="92" y="168"/>
                  <a:pt x="92" y="168"/>
                  <a:pt x="92" y="167"/>
                </a:cubicBezTo>
                <a:cubicBezTo>
                  <a:pt x="92" y="167"/>
                  <a:pt x="92" y="167"/>
                  <a:pt x="92" y="167"/>
                </a:cubicBezTo>
                <a:cubicBezTo>
                  <a:pt x="92" y="167"/>
                  <a:pt x="91" y="166"/>
                  <a:pt x="91" y="167"/>
                </a:cubicBezTo>
                <a:close/>
                <a:moveTo>
                  <a:pt x="101" y="179"/>
                </a:moveTo>
                <a:cubicBezTo>
                  <a:pt x="101" y="179"/>
                  <a:pt x="101" y="179"/>
                  <a:pt x="102" y="180"/>
                </a:cubicBezTo>
                <a:cubicBezTo>
                  <a:pt x="102" y="179"/>
                  <a:pt x="102" y="178"/>
                  <a:pt x="103" y="178"/>
                </a:cubicBezTo>
                <a:cubicBezTo>
                  <a:pt x="103" y="178"/>
                  <a:pt x="103" y="178"/>
                  <a:pt x="103" y="177"/>
                </a:cubicBezTo>
                <a:cubicBezTo>
                  <a:pt x="102" y="178"/>
                  <a:pt x="102" y="178"/>
                  <a:pt x="101" y="179"/>
                </a:cubicBezTo>
                <a:close/>
                <a:moveTo>
                  <a:pt x="111" y="187"/>
                </a:moveTo>
                <a:cubicBezTo>
                  <a:pt x="111" y="188"/>
                  <a:pt x="112" y="187"/>
                  <a:pt x="112" y="187"/>
                </a:cubicBezTo>
                <a:cubicBezTo>
                  <a:pt x="111" y="187"/>
                  <a:pt x="112" y="187"/>
                  <a:pt x="112" y="186"/>
                </a:cubicBezTo>
                <a:cubicBezTo>
                  <a:pt x="111" y="186"/>
                  <a:pt x="112" y="187"/>
                  <a:pt x="111" y="187"/>
                </a:cubicBezTo>
                <a:close/>
                <a:moveTo>
                  <a:pt x="100" y="178"/>
                </a:moveTo>
                <a:cubicBezTo>
                  <a:pt x="100" y="179"/>
                  <a:pt x="101" y="179"/>
                  <a:pt x="101" y="178"/>
                </a:cubicBezTo>
                <a:cubicBezTo>
                  <a:pt x="101" y="178"/>
                  <a:pt x="101" y="178"/>
                  <a:pt x="101" y="178"/>
                </a:cubicBezTo>
                <a:cubicBezTo>
                  <a:pt x="101" y="178"/>
                  <a:pt x="101" y="178"/>
                  <a:pt x="101" y="178"/>
                </a:cubicBezTo>
                <a:cubicBezTo>
                  <a:pt x="101" y="178"/>
                  <a:pt x="100" y="178"/>
                  <a:pt x="100" y="178"/>
                </a:cubicBezTo>
                <a:close/>
                <a:moveTo>
                  <a:pt x="101" y="180"/>
                </a:moveTo>
                <a:cubicBezTo>
                  <a:pt x="101" y="179"/>
                  <a:pt x="101" y="181"/>
                  <a:pt x="102" y="180"/>
                </a:cubicBezTo>
                <a:cubicBezTo>
                  <a:pt x="102" y="180"/>
                  <a:pt x="101" y="179"/>
                  <a:pt x="101" y="179"/>
                </a:cubicBezTo>
                <a:cubicBezTo>
                  <a:pt x="101" y="179"/>
                  <a:pt x="100" y="180"/>
                  <a:pt x="101" y="180"/>
                </a:cubicBezTo>
                <a:close/>
                <a:moveTo>
                  <a:pt x="76" y="157"/>
                </a:moveTo>
                <a:cubicBezTo>
                  <a:pt x="76" y="157"/>
                  <a:pt x="77" y="156"/>
                  <a:pt x="76" y="156"/>
                </a:cubicBezTo>
                <a:cubicBezTo>
                  <a:pt x="76" y="156"/>
                  <a:pt x="76" y="157"/>
                  <a:pt x="76" y="157"/>
                </a:cubicBezTo>
                <a:close/>
                <a:moveTo>
                  <a:pt x="99" y="179"/>
                </a:moveTo>
                <a:cubicBezTo>
                  <a:pt x="99" y="178"/>
                  <a:pt x="100" y="180"/>
                  <a:pt x="100" y="179"/>
                </a:cubicBezTo>
                <a:cubicBezTo>
                  <a:pt x="99" y="179"/>
                  <a:pt x="100" y="179"/>
                  <a:pt x="100" y="178"/>
                </a:cubicBezTo>
                <a:cubicBezTo>
                  <a:pt x="100" y="178"/>
                  <a:pt x="99" y="179"/>
                  <a:pt x="99" y="179"/>
                </a:cubicBezTo>
                <a:close/>
                <a:moveTo>
                  <a:pt x="104" y="186"/>
                </a:moveTo>
                <a:cubicBezTo>
                  <a:pt x="105" y="185"/>
                  <a:pt x="105" y="185"/>
                  <a:pt x="105" y="185"/>
                </a:cubicBezTo>
                <a:cubicBezTo>
                  <a:pt x="105" y="184"/>
                  <a:pt x="104" y="185"/>
                  <a:pt x="104" y="186"/>
                </a:cubicBezTo>
                <a:close/>
                <a:moveTo>
                  <a:pt x="100" y="181"/>
                </a:moveTo>
                <a:cubicBezTo>
                  <a:pt x="100" y="181"/>
                  <a:pt x="100" y="181"/>
                  <a:pt x="100" y="181"/>
                </a:cubicBezTo>
                <a:cubicBezTo>
                  <a:pt x="100" y="181"/>
                  <a:pt x="100" y="181"/>
                  <a:pt x="100" y="181"/>
                </a:cubicBezTo>
                <a:cubicBezTo>
                  <a:pt x="100" y="181"/>
                  <a:pt x="101" y="181"/>
                  <a:pt x="101" y="181"/>
                </a:cubicBezTo>
                <a:cubicBezTo>
                  <a:pt x="100" y="181"/>
                  <a:pt x="100" y="180"/>
                  <a:pt x="100" y="181"/>
                </a:cubicBezTo>
                <a:close/>
                <a:moveTo>
                  <a:pt x="108" y="192"/>
                </a:moveTo>
                <a:cubicBezTo>
                  <a:pt x="108" y="191"/>
                  <a:pt x="109" y="190"/>
                  <a:pt x="109" y="190"/>
                </a:cubicBezTo>
                <a:cubicBezTo>
                  <a:pt x="108" y="191"/>
                  <a:pt x="107" y="191"/>
                  <a:pt x="108" y="192"/>
                </a:cubicBezTo>
                <a:close/>
                <a:moveTo>
                  <a:pt x="76" y="161"/>
                </a:moveTo>
                <a:cubicBezTo>
                  <a:pt x="76" y="161"/>
                  <a:pt x="77" y="162"/>
                  <a:pt x="77" y="161"/>
                </a:cubicBezTo>
                <a:cubicBezTo>
                  <a:pt x="77" y="161"/>
                  <a:pt x="77" y="161"/>
                  <a:pt x="77" y="161"/>
                </a:cubicBezTo>
                <a:cubicBezTo>
                  <a:pt x="77" y="161"/>
                  <a:pt x="78" y="161"/>
                  <a:pt x="77" y="161"/>
                </a:cubicBezTo>
                <a:cubicBezTo>
                  <a:pt x="77" y="161"/>
                  <a:pt x="77" y="161"/>
                  <a:pt x="76" y="161"/>
                </a:cubicBezTo>
                <a:close/>
                <a:moveTo>
                  <a:pt x="99" y="182"/>
                </a:moveTo>
                <a:cubicBezTo>
                  <a:pt x="99" y="182"/>
                  <a:pt x="99" y="182"/>
                  <a:pt x="99" y="182"/>
                </a:cubicBezTo>
                <a:cubicBezTo>
                  <a:pt x="100" y="182"/>
                  <a:pt x="100" y="182"/>
                  <a:pt x="100" y="181"/>
                </a:cubicBezTo>
                <a:cubicBezTo>
                  <a:pt x="99" y="181"/>
                  <a:pt x="99" y="182"/>
                  <a:pt x="99" y="182"/>
                </a:cubicBezTo>
                <a:close/>
                <a:moveTo>
                  <a:pt x="102" y="184"/>
                </a:moveTo>
                <a:cubicBezTo>
                  <a:pt x="102" y="184"/>
                  <a:pt x="102" y="185"/>
                  <a:pt x="102" y="185"/>
                </a:cubicBezTo>
                <a:cubicBezTo>
                  <a:pt x="102" y="185"/>
                  <a:pt x="102" y="185"/>
                  <a:pt x="102" y="185"/>
                </a:cubicBezTo>
                <a:cubicBezTo>
                  <a:pt x="102" y="185"/>
                  <a:pt x="103" y="185"/>
                  <a:pt x="103" y="184"/>
                </a:cubicBezTo>
                <a:cubicBezTo>
                  <a:pt x="103" y="185"/>
                  <a:pt x="102" y="184"/>
                  <a:pt x="102" y="184"/>
                </a:cubicBezTo>
                <a:close/>
                <a:moveTo>
                  <a:pt x="103" y="187"/>
                </a:moveTo>
                <a:cubicBezTo>
                  <a:pt x="104" y="186"/>
                  <a:pt x="104" y="186"/>
                  <a:pt x="104" y="185"/>
                </a:cubicBezTo>
                <a:cubicBezTo>
                  <a:pt x="104" y="186"/>
                  <a:pt x="103" y="186"/>
                  <a:pt x="103" y="187"/>
                </a:cubicBezTo>
                <a:close/>
                <a:moveTo>
                  <a:pt x="99" y="185"/>
                </a:moveTo>
                <a:cubicBezTo>
                  <a:pt x="99" y="185"/>
                  <a:pt x="100" y="185"/>
                  <a:pt x="100" y="185"/>
                </a:cubicBezTo>
                <a:cubicBezTo>
                  <a:pt x="100" y="185"/>
                  <a:pt x="101" y="185"/>
                  <a:pt x="101" y="186"/>
                </a:cubicBezTo>
                <a:cubicBezTo>
                  <a:pt x="102" y="186"/>
                  <a:pt x="100" y="184"/>
                  <a:pt x="102" y="184"/>
                </a:cubicBezTo>
                <a:cubicBezTo>
                  <a:pt x="101" y="184"/>
                  <a:pt x="101" y="184"/>
                  <a:pt x="101" y="183"/>
                </a:cubicBezTo>
                <a:cubicBezTo>
                  <a:pt x="100" y="184"/>
                  <a:pt x="99" y="184"/>
                  <a:pt x="99" y="185"/>
                </a:cubicBezTo>
                <a:close/>
                <a:moveTo>
                  <a:pt x="84" y="169"/>
                </a:moveTo>
                <a:cubicBezTo>
                  <a:pt x="84" y="169"/>
                  <a:pt x="85" y="169"/>
                  <a:pt x="85" y="168"/>
                </a:cubicBezTo>
                <a:cubicBezTo>
                  <a:pt x="85" y="169"/>
                  <a:pt x="84" y="169"/>
                  <a:pt x="84" y="169"/>
                </a:cubicBezTo>
                <a:close/>
                <a:moveTo>
                  <a:pt x="97" y="181"/>
                </a:moveTo>
                <a:cubicBezTo>
                  <a:pt x="98" y="181"/>
                  <a:pt x="97" y="182"/>
                  <a:pt x="98" y="182"/>
                </a:cubicBezTo>
                <a:cubicBezTo>
                  <a:pt x="98" y="181"/>
                  <a:pt x="98" y="181"/>
                  <a:pt x="98" y="181"/>
                </a:cubicBezTo>
                <a:cubicBezTo>
                  <a:pt x="98" y="181"/>
                  <a:pt x="98" y="181"/>
                  <a:pt x="97" y="181"/>
                </a:cubicBezTo>
                <a:close/>
                <a:moveTo>
                  <a:pt x="105" y="194"/>
                </a:moveTo>
                <a:cubicBezTo>
                  <a:pt x="106" y="194"/>
                  <a:pt x="106" y="192"/>
                  <a:pt x="107" y="192"/>
                </a:cubicBezTo>
                <a:cubicBezTo>
                  <a:pt x="107" y="192"/>
                  <a:pt x="107" y="192"/>
                  <a:pt x="107" y="192"/>
                </a:cubicBezTo>
                <a:cubicBezTo>
                  <a:pt x="106" y="192"/>
                  <a:pt x="105" y="193"/>
                  <a:pt x="105" y="194"/>
                </a:cubicBezTo>
                <a:close/>
                <a:moveTo>
                  <a:pt x="91" y="184"/>
                </a:moveTo>
                <a:cubicBezTo>
                  <a:pt x="92" y="184"/>
                  <a:pt x="91" y="185"/>
                  <a:pt x="91" y="185"/>
                </a:cubicBezTo>
                <a:cubicBezTo>
                  <a:pt x="92" y="185"/>
                  <a:pt x="92" y="184"/>
                  <a:pt x="93" y="184"/>
                </a:cubicBezTo>
                <a:cubicBezTo>
                  <a:pt x="92" y="184"/>
                  <a:pt x="92" y="184"/>
                  <a:pt x="92" y="183"/>
                </a:cubicBezTo>
                <a:cubicBezTo>
                  <a:pt x="92" y="184"/>
                  <a:pt x="92" y="184"/>
                  <a:pt x="91" y="184"/>
                </a:cubicBezTo>
                <a:close/>
                <a:moveTo>
                  <a:pt x="72" y="169"/>
                </a:moveTo>
                <a:cubicBezTo>
                  <a:pt x="73" y="170"/>
                  <a:pt x="73" y="170"/>
                  <a:pt x="73" y="170"/>
                </a:cubicBezTo>
                <a:cubicBezTo>
                  <a:pt x="73" y="169"/>
                  <a:pt x="75" y="168"/>
                  <a:pt x="74" y="167"/>
                </a:cubicBezTo>
                <a:cubicBezTo>
                  <a:pt x="73" y="168"/>
                  <a:pt x="73" y="169"/>
                  <a:pt x="72" y="169"/>
                </a:cubicBezTo>
                <a:close/>
                <a:moveTo>
                  <a:pt x="74" y="170"/>
                </a:moveTo>
                <a:cubicBezTo>
                  <a:pt x="75" y="170"/>
                  <a:pt x="76" y="169"/>
                  <a:pt x="76" y="168"/>
                </a:cubicBezTo>
                <a:cubicBezTo>
                  <a:pt x="75" y="169"/>
                  <a:pt x="74" y="170"/>
                  <a:pt x="74" y="170"/>
                </a:cubicBezTo>
                <a:close/>
                <a:moveTo>
                  <a:pt x="88" y="184"/>
                </a:moveTo>
                <a:cubicBezTo>
                  <a:pt x="89" y="185"/>
                  <a:pt x="89" y="185"/>
                  <a:pt x="89" y="185"/>
                </a:cubicBezTo>
                <a:cubicBezTo>
                  <a:pt x="90" y="184"/>
                  <a:pt x="90" y="184"/>
                  <a:pt x="90" y="183"/>
                </a:cubicBezTo>
                <a:cubicBezTo>
                  <a:pt x="90" y="183"/>
                  <a:pt x="89" y="184"/>
                  <a:pt x="88" y="184"/>
                </a:cubicBezTo>
                <a:close/>
                <a:moveTo>
                  <a:pt x="71" y="168"/>
                </a:moveTo>
                <a:cubicBezTo>
                  <a:pt x="71" y="168"/>
                  <a:pt x="71" y="167"/>
                  <a:pt x="71" y="167"/>
                </a:cubicBezTo>
                <a:cubicBezTo>
                  <a:pt x="71" y="167"/>
                  <a:pt x="71" y="168"/>
                  <a:pt x="71" y="168"/>
                </a:cubicBezTo>
                <a:close/>
                <a:moveTo>
                  <a:pt x="89" y="187"/>
                </a:moveTo>
                <a:cubicBezTo>
                  <a:pt x="90" y="188"/>
                  <a:pt x="90" y="187"/>
                  <a:pt x="90" y="187"/>
                </a:cubicBezTo>
                <a:cubicBezTo>
                  <a:pt x="91" y="187"/>
                  <a:pt x="91" y="186"/>
                  <a:pt x="91" y="186"/>
                </a:cubicBezTo>
                <a:cubicBezTo>
                  <a:pt x="90" y="186"/>
                  <a:pt x="90" y="187"/>
                  <a:pt x="89" y="186"/>
                </a:cubicBezTo>
                <a:cubicBezTo>
                  <a:pt x="89" y="186"/>
                  <a:pt x="90" y="187"/>
                  <a:pt x="89" y="187"/>
                </a:cubicBezTo>
                <a:close/>
                <a:moveTo>
                  <a:pt x="84" y="182"/>
                </a:moveTo>
                <a:cubicBezTo>
                  <a:pt x="84" y="182"/>
                  <a:pt x="85" y="180"/>
                  <a:pt x="84" y="180"/>
                </a:cubicBezTo>
                <a:cubicBezTo>
                  <a:pt x="84" y="181"/>
                  <a:pt x="83" y="181"/>
                  <a:pt x="84" y="182"/>
                </a:cubicBezTo>
                <a:close/>
                <a:moveTo>
                  <a:pt x="72" y="173"/>
                </a:moveTo>
                <a:cubicBezTo>
                  <a:pt x="72" y="173"/>
                  <a:pt x="73" y="173"/>
                  <a:pt x="73" y="173"/>
                </a:cubicBezTo>
                <a:cubicBezTo>
                  <a:pt x="73" y="173"/>
                  <a:pt x="73" y="173"/>
                  <a:pt x="73" y="172"/>
                </a:cubicBezTo>
                <a:cubicBezTo>
                  <a:pt x="72" y="172"/>
                  <a:pt x="75" y="172"/>
                  <a:pt x="74" y="171"/>
                </a:cubicBezTo>
                <a:cubicBezTo>
                  <a:pt x="73" y="171"/>
                  <a:pt x="73" y="172"/>
                  <a:pt x="72" y="173"/>
                </a:cubicBezTo>
                <a:close/>
                <a:moveTo>
                  <a:pt x="97" y="197"/>
                </a:moveTo>
                <a:cubicBezTo>
                  <a:pt x="98" y="196"/>
                  <a:pt x="99" y="195"/>
                  <a:pt x="99" y="194"/>
                </a:cubicBezTo>
                <a:cubicBezTo>
                  <a:pt x="99" y="195"/>
                  <a:pt x="97" y="195"/>
                  <a:pt x="97" y="197"/>
                </a:cubicBezTo>
                <a:close/>
                <a:moveTo>
                  <a:pt x="69" y="174"/>
                </a:moveTo>
                <a:cubicBezTo>
                  <a:pt x="70" y="173"/>
                  <a:pt x="71" y="172"/>
                  <a:pt x="72" y="171"/>
                </a:cubicBezTo>
                <a:cubicBezTo>
                  <a:pt x="72" y="170"/>
                  <a:pt x="72" y="170"/>
                  <a:pt x="72" y="170"/>
                </a:cubicBezTo>
                <a:cubicBezTo>
                  <a:pt x="71" y="172"/>
                  <a:pt x="69" y="172"/>
                  <a:pt x="69" y="174"/>
                </a:cubicBezTo>
                <a:close/>
                <a:moveTo>
                  <a:pt x="91" y="189"/>
                </a:moveTo>
                <a:cubicBezTo>
                  <a:pt x="91" y="189"/>
                  <a:pt x="92" y="189"/>
                  <a:pt x="91" y="188"/>
                </a:cubicBezTo>
                <a:cubicBezTo>
                  <a:pt x="91" y="189"/>
                  <a:pt x="90" y="189"/>
                  <a:pt x="91" y="189"/>
                </a:cubicBezTo>
                <a:close/>
                <a:moveTo>
                  <a:pt x="69" y="171"/>
                </a:moveTo>
                <a:cubicBezTo>
                  <a:pt x="69" y="170"/>
                  <a:pt x="70" y="169"/>
                  <a:pt x="70" y="169"/>
                </a:cubicBezTo>
                <a:cubicBezTo>
                  <a:pt x="69" y="169"/>
                  <a:pt x="68" y="170"/>
                  <a:pt x="69" y="171"/>
                </a:cubicBezTo>
                <a:close/>
                <a:moveTo>
                  <a:pt x="67" y="172"/>
                </a:moveTo>
                <a:cubicBezTo>
                  <a:pt x="68" y="173"/>
                  <a:pt x="68" y="172"/>
                  <a:pt x="68" y="171"/>
                </a:cubicBezTo>
                <a:lnTo>
                  <a:pt x="67" y="172"/>
                </a:lnTo>
                <a:close/>
                <a:moveTo>
                  <a:pt x="96" y="198"/>
                </a:moveTo>
                <a:cubicBezTo>
                  <a:pt x="97" y="198"/>
                  <a:pt x="97" y="197"/>
                  <a:pt x="97" y="197"/>
                </a:cubicBezTo>
                <a:cubicBezTo>
                  <a:pt x="96" y="197"/>
                  <a:pt x="96" y="198"/>
                  <a:pt x="96" y="198"/>
                </a:cubicBezTo>
                <a:close/>
                <a:moveTo>
                  <a:pt x="75" y="181"/>
                </a:moveTo>
                <a:cubicBezTo>
                  <a:pt x="76" y="181"/>
                  <a:pt x="77" y="180"/>
                  <a:pt x="76" y="180"/>
                </a:cubicBezTo>
                <a:cubicBezTo>
                  <a:pt x="76" y="180"/>
                  <a:pt x="75" y="181"/>
                  <a:pt x="75" y="181"/>
                </a:cubicBezTo>
                <a:close/>
                <a:moveTo>
                  <a:pt x="90" y="195"/>
                </a:moveTo>
                <a:cubicBezTo>
                  <a:pt x="91" y="196"/>
                  <a:pt x="91" y="194"/>
                  <a:pt x="92" y="194"/>
                </a:cubicBezTo>
                <a:cubicBezTo>
                  <a:pt x="92" y="194"/>
                  <a:pt x="92" y="194"/>
                  <a:pt x="91" y="193"/>
                </a:cubicBezTo>
                <a:cubicBezTo>
                  <a:pt x="91" y="194"/>
                  <a:pt x="91" y="195"/>
                  <a:pt x="90" y="195"/>
                </a:cubicBezTo>
                <a:close/>
                <a:moveTo>
                  <a:pt x="65" y="173"/>
                </a:moveTo>
                <a:cubicBezTo>
                  <a:pt x="66" y="173"/>
                  <a:pt x="66" y="172"/>
                  <a:pt x="66" y="172"/>
                </a:cubicBezTo>
                <a:cubicBezTo>
                  <a:pt x="66" y="172"/>
                  <a:pt x="65" y="173"/>
                  <a:pt x="65" y="173"/>
                </a:cubicBezTo>
                <a:close/>
                <a:moveTo>
                  <a:pt x="67" y="176"/>
                </a:moveTo>
                <a:cubicBezTo>
                  <a:pt x="68" y="177"/>
                  <a:pt x="69" y="175"/>
                  <a:pt x="68" y="175"/>
                </a:cubicBezTo>
                <a:cubicBezTo>
                  <a:pt x="68" y="176"/>
                  <a:pt x="67" y="176"/>
                  <a:pt x="67" y="176"/>
                </a:cubicBezTo>
                <a:close/>
                <a:moveTo>
                  <a:pt x="70" y="178"/>
                </a:moveTo>
                <a:cubicBezTo>
                  <a:pt x="70" y="179"/>
                  <a:pt x="70" y="178"/>
                  <a:pt x="70" y="177"/>
                </a:cubicBezTo>
                <a:cubicBezTo>
                  <a:pt x="70" y="177"/>
                  <a:pt x="70" y="178"/>
                  <a:pt x="70" y="178"/>
                </a:cubicBezTo>
                <a:close/>
                <a:moveTo>
                  <a:pt x="88" y="196"/>
                </a:moveTo>
                <a:cubicBezTo>
                  <a:pt x="89" y="196"/>
                  <a:pt x="90" y="195"/>
                  <a:pt x="89" y="194"/>
                </a:cubicBezTo>
                <a:cubicBezTo>
                  <a:pt x="89" y="196"/>
                  <a:pt x="87" y="195"/>
                  <a:pt x="88" y="196"/>
                </a:cubicBezTo>
                <a:close/>
                <a:moveTo>
                  <a:pt x="63" y="174"/>
                </a:moveTo>
                <a:cubicBezTo>
                  <a:pt x="63" y="174"/>
                  <a:pt x="63" y="174"/>
                  <a:pt x="63" y="174"/>
                </a:cubicBezTo>
                <a:cubicBezTo>
                  <a:pt x="64" y="174"/>
                  <a:pt x="64" y="173"/>
                  <a:pt x="64" y="172"/>
                </a:cubicBezTo>
                <a:cubicBezTo>
                  <a:pt x="64" y="172"/>
                  <a:pt x="64" y="173"/>
                  <a:pt x="63" y="174"/>
                </a:cubicBezTo>
                <a:close/>
                <a:moveTo>
                  <a:pt x="87" y="195"/>
                </a:moveTo>
                <a:cubicBezTo>
                  <a:pt x="87" y="194"/>
                  <a:pt x="87" y="194"/>
                  <a:pt x="88" y="194"/>
                </a:cubicBezTo>
                <a:cubicBezTo>
                  <a:pt x="87" y="193"/>
                  <a:pt x="87" y="193"/>
                  <a:pt x="87" y="193"/>
                </a:cubicBezTo>
                <a:cubicBezTo>
                  <a:pt x="87" y="194"/>
                  <a:pt x="86" y="194"/>
                  <a:pt x="87" y="195"/>
                </a:cubicBezTo>
                <a:close/>
                <a:moveTo>
                  <a:pt x="89" y="196"/>
                </a:moveTo>
                <a:cubicBezTo>
                  <a:pt x="89" y="196"/>
                  <a:pt x="90" y="197"/>
                  <a:pt x="90" y="197"/>
                </a:cubicBezTo>
                <a:cubicBezTo>
                  <a:pt x="90" y="196"/>
                  <a:pt x="90" y="196"/>
                  <a:pt x="89" y="196"/>
                </a:cubicBezTo>
                <a:close/>
                <a:moveTo>
                  <a:pt x="70" y="180"/>
                </a:moveTo>
                <a:cubicBezTo>
                  <a:pt x="70" y="180"/>
                  <a:pt x="70" y="180"/>
                  <a:pt x="70" y="179"/>
                </a:cubicBezTo>
                <a:cubicBezTo>
                  <a:pt x="70" y="179"/>
                  <a:pt x="69" y="179"/>
                  <a:pt x="69" y="180"/>
                </a:cubicBezTo>
                <a:cubicBezTo>
                  <a:pt x="69" y="180"/>
                  <a:pt x="69" y="180"/>
                  <a:pt x="70" y="180"/>
                </a:cubicBezTo>
                <a:close/>
                <a:moveTo>
                  <a:pt x="63" y="175"/>
                </a:moveTo>
                <a:cubicBezTo>
                  <a:pt x="62" y="175"/>
                  <a:pt x="61" y="176"/>
                  <a:pt x="61" y="177"/>
                </a:cubicBezTo>
                <a:cubicBezTo>
                  <a:pt x="62" y="177"/>
                  <a:pt x="63" y="175"/>
                  <a:pt x="63" y="174"/>
                </a:cubicBezTo>
                <a:cubicBezTo>
                  <a:pt x="63" y="174"/>
                  <a:pt x="63" y="175"/>
                  <a:pt x="63" y="175"/>
                </a:cubicBezTo>
                <a:close/>
                <a:moveTo>
                  <a:pt x="88" y="201"/>
                </a:moveTo>
                <a:cubicBezTo>
                  <a:pt x="88" y="202"/>
                  <a:pt x="88" y="202"/>
                  <a:pt x="89" y="202"/>
                </a:cubicBezTo>
                <a:cubicBezTo>
                  <a:pt x="89" y="201"/>
                  <a:pt x="89" y="201"/>
                  <a:pt x="90" y="200"/>
                </a:cubicBezTo>
                <a:cubicBezTo>
                  <a:pt x="90" y="200"/>
                  <a:pt x="90" y="200"/>
                  <a:pt x="90" y="199"/>
                </a:cubicBezTo>
                <a:cubicBezTo>
                  <a:pt x="90" y="199"/>
                  <a:pt x="90" y="199"/>
                  <a:pt x="90" y="199"/>
                </a:cubicBezTo>
                <a:cubicBezTo>
                  <a:pt x="89" y="200"/>
                  <a:pt x="89" y="201"/>
                  <a:pt x="88" y="201"/>
                </a:cubicBezTo>
                <a:close/>
                <a:moveTo>
                  <a:pt x="92" y="203"/>
                </a:moveTo>
                <a:cubicBezTo>
                  <a:pt x="92" y="203"/>
                  <a:pt x="93" y="202"/>
                  <a:pt x="93" y="202"/>
                </a:cubicBezTo>
                <a:cubicBezTo>
                  <a:pt x="92" y="202"/>
                  <a:pt x="92" y="202"/>
                  <a:pt x="92" y="203"/>
                </a:cubicBezTo>
                <a:close/>
                <a:moveTo>
                  <a:pt x="62" y="177"/>
                </a:moveTo>
                <a:cubicBezTo>
                  <a:pt x="62" y="177"/>
                  <a:pt x="63" y="177"/>
                  <a:pt x="63" y="176"/>
                </a:cubicBezTo>
                <a:cubicBezTo>
                  <a:pt x="62" y="176"/>
                  <a:pt x="62" y="177"/>
                  <a:pt x="62" y="177"/>
                </a:cubicBezTo>
                <a:close/>
                <a:moveTo>
                  <a:pt x="62" y="177"/>
                </a:moveTo>
                <a:cubicBezTo>
                  <a:pt x="62" y="178"/>
                  <a:pt x="63" y="178"/>
                  <a:pt x="63" y="178"/>
                </a:cubicBezTo>
                <a:cubicBezTo>
                  <a:pt x="63" y="177"/>
                  <a:pt x="63" y="177"/>
                  <a:pt x="62" y="177"/>
                </a:cubicBezTo>
                <a:close/>
                <a:moveTo>
                  <a:pt x="90" y="205"/>
                </a:moveTo>
                <a:cubicBezTo>
                  <a:pt x="90" y="205"/>
                  <a:pt x="92" y="204"/>
                  <a:pt x="91" y="203"/>
                </a:cubicBezTo>
                <a:cubicBezTo>
                  <a:pt x="91" y="203"/>
                  <a:pt x="90" y="204"/>
                  <a:pt x="90" y="205"/>
                </a:cubicBezTo>
                <a:close/>
                <a:moveTo>
                  <a:pt x="89" y="203"/>
                </a:moveTo>
                <a:cubicBezTo>
                  <a:pt x="90" y="204"/>
                  <a:pt x="91" y="202"/>
                  <a:pt x="90" y="202"/>
                </a:cubicBezTo>
                <a:cubicBezTo>
                  <a:pt x="90" y="203"/>
                  <a:pt x="90" y="203"/>
                  <a:pt x="89" y="203"/>
                </a:cubicBezTo>
                <a:close/>
                <a:moveTo>
                  <a:pt x="78" y="193"/>
                </a:moveTo>
                <a:cubicBezTo>
                  <a:pt x="76" y="194"/>
                  <a:pt x="79" y="195"/>
                  <a:pt x="78" y="196"/>
                </a:cubicBezTo>
                <a:cubicBezTo>
                  <a:pt x="79" y="196"/>
                  <a:pt x="80" y="194"/>
                  <a:pt x="80" y="194"/>
                </a:cubicBezTo>
                <a:cubicBezTo>
                  <a:pt x="79" y="195"/>
                  <a:pt x="78" y="194"/>
                  <a:pt x="78" y="193"/>
                </a:cubicBezTo>
                <a:close/>
                <a:moveTo>
                  <a:pt x="70" y="188"/>
                </a:moveTo>
                <a:cubicBezTo>
                  <a:pt x="69" y="188"/>
                  <a:pt x="70" y="188"/>
                  <a:pt x="69" y="188"/>
                </a:cubicBezTo>
                <a:cubicBezTo>
                  <a:pt x="69" y="189"/>
                  <a:pt x="67" y="189"/>
                  <a:pt x="68" y="190"/>
                </a:cubicBezTo>
                <a:cubicBezTo>
                  <a:pt x="68" y="189"/>
                  <a:pt x="70" y="190"/>
                  <a:pt x="70" y="188"/>
                </a:cubicBezTo>
                <a:cubicBezTo>
                  <a:pt x="70" y="188"/>
                  <a:pt x="70" y="188"/>
                  <a:pt x="70" y="188"/>
                </a:cubicBezTo>
                <a:close/>
                <a:moveTo>
                  <a:pt x="66" y="185"/>
                </a:moveTo>
                <a:cubicBezTo>
                  <a:pt x="65" y="185"/>
                  <a:pt x="65" y="185"/>
                  <a:pt x="66" y="186"/>
                </a:cubicBezTo>
                <a:cubicBezTo>
                  <a:pt x="66" y="185"/>
                  <a:pt x="66" y="184"/>
                  <a:pt x="66" y="185"/>
                </a:cubicBezTo>
                <a:close/>
                <a:moveTo>
                  <a:pt x="79" y="199"/>
                </a:moveTo>
                <a:cubicBezTo>
                  <a:pt x="80" y="199"/>
                  <a:pt x="81" y="198"/>
                  <a:pt x="81" y="198"/>
                </a:cubicBezTo>
                <a:cubicBezTo>
                  <a:pt x="80" y="198"/>
                  <a:pt x="79" y="199"/>
                  <a:pt x="79" y="199"/>
                </a:cubicBezTo>
                <a:close/>
                <a:moveTo>
                  <a:pt x="84" y="202"/>
                </a:moveTo>
                <a:cubicBezTo>
                  <a:pt x="85" y="202"/>
                  <a:pt x="85" y="201"/>
                  <a:pt x="85" y="201"/>
                </a:cubicBezTo>
                <a:cubicBezTo>
                  <a:pt x="84" y="201"/>
                  <a:pt x="84" y="202"/>
                  <a:pt x="84" y="202"/>
                </a:cubicBezTo>
                <a:close/>
                <a:moveTo>
                  <a:pt x="58" y="182"/>
                </a:moveTo>
                <a:cubicBezTo>
                  <a:pt x="58" y="183"/>
                  <a:pt x="60" y="181"/>
                  <a:pt x="59" y="181"/>
                </a:cubicBezTo>
                <a:cubicBezTo>
                  <a:pt x="59" y="181"/>
                  <a:pt x="57" y="182"/>
                  <a:pt x="58" y="182"/>
                </a:cubicBezTo>
                <a:close/>
                <a:moveTo>
                  <a:pt x="76" y="197"/>
                </a:moveTo>
                <a:cubicBezTo>
                  <a:pt x="77" y="198"/>
                  <a:pt x="78" y="196"/>
                  <a:pt x="77" y="197"/>
                </a:cubicBezTo>
                <a:cubicBezTo>
                  <a:pt x="77" y="197"/>
                  <a:pt x="76" y="197"/>
                  <a:pt x="76" y="197"/>
                </a:cubicBezTo>
                <a:close/>
                <a:moveTo>
                  <a:pt x="68" y="191"/>
                </a:moveTo>
                <a:cubicBezTo>
                  <a:pt x="68" y="191"/>
                  <a:pt x="68" y="191"/>
                  <a:pt x="69" y="191"/>
                </a:cubicBezTo>
                <a:cubicBezTo>
                  <a:pt x="68" y="191"/>
                  <a:pt x="69" y="190"/>
                  <a:pt x="69" y="190"/>
                </a:cubicBezTo>
                <a:cubicBezTo>
                  <a:pt x="68" y="190"/>
                  <a:pt x="68" y="191"/>
                  <a:pt x="68" y="191"/>
                </a:cubicBezTo>
                <a:close/>
                <a:moveTo>
                  <a:pt x="69" y="194"/>
                </a:moveTo>
                <a:cubicBezTo>
                  <a:pt x="70" y="195"/>
                  <a:pt x="70" y="194"/>
                  <a:pt x="71" y="194"/>
                </a:cubicBezTo>
                <a:cubicBezTo>
                  <a:pt x="70" y="193"/>
                  <a:pt x="71" y="193"/>
                  <a:pt x="70" y="193"/>
                </a:cubicBezTo>
                <a:cubicBezTo>
                  <a:pt x="70" y="193"/>
                  <a:pt x="70" y="194"/>
                  <a:pt x="69" y="194"/>
                </a:cubicBezTo>
                <a:close/>
                <a:moveTo>
                  <a:pt x="64" y="195"/>
                </a:moveTo>
                <a:cubicBezTo>
                  <a:pt x="64" y="194"/>
                  <a:pt x="64" y="195"/>
                  <a:pt x="64" y="194"/>
                </a:cubicBezTo>
                <a:cubicBezTo>
                  <a:pt x="65" y="193"/>
                  <a:pt x="65" y="191"/>
                  <a:pt x="67" y="190"/>
                </a:cubicBezTo>
                <a:cubicBezTo>
                  <a:pt x="67" y="191"/>
                  <a:pt x="67" y="192"/>
                  <a:pt x="68" y="191"/>
                </a:cubicBezTo>
                <a:cubicBezTo>
                  <a:pt x="67" y="193"/>
                  <a:pt x="66" y="194"/>
                  <a:pt x="65" y="195"/>
                </a:cubicBezTo>
                <a:cubicBezTo>
                  <a:pt x="65" y="194"/>
                  <a:pt x="66" y="194"/>
                  <a:pt x="66" y="193"/>
                </a:cubicBezTo>
                <a:cubicBezTo>
                  <a:pt x="65" y="192"/>
                  <a:pt x="65" y="195"/>
                  <a:pt x="64" y="195"/>
                </a:cubicBezTo>
                <a:cubicBezTo>
                  <a:pt x="64" y="195"/>
                  <a:pt x="64" y="195"/>
                  <a:pt x="64" y="195"/>
                </a:cubicBezTo>
                <a:close/>
                <a:moveTo>
                  <a:pt x="66" y="192"/>
                </a:moveTo>
                <a:cubicBezTo>
                  <a:pt x="66" y="192"/>
                  <a:pt x="68" y="192"/>
                  <a:pt x="67" y="191"/>
                </a:cubicBezTo>
                <a:cubicBezTo>
                  <a:pt x="67" y="192"/>
                  <a:pt x="66" y="192"/>
                  <a:pt x="66" y="192"/>
                </a:cubicBezTo>
                <a:close/>
                <a:moveTo>
                  <a:pt x="68" y="196"/>
                </a:moveTo>
                <a:cubicBezTo>
                  <a:pt x="69" y="196"/>
                  <a:pt x="69" y="195"/>
                  <a:pt x="69" y="195"/>
                </a:cubicBezTo>
                <a:cubicBezTo>
                  <a:pt x="69" y="195"/>
                  <a:pt x="68" y="196"/>
                  <a:pt x="68" y="196"/>
                </a:cubicBezTo>
                <a:close/>
                <a:moveTo>
                  <a:pt x="81" y="205"/>
                </a:moveTo>
                <a:cubicBezTo>
                  <a:pt x="81" y="206"/>
                  <a:pt x="80" y="206"/>
                  <a:pt x="80" y="207"/>
                </a:cubicBezTo>
                <a:cubicBezTo>
                  <a:pt x="81" y="207"/>
                  <a:pt x="81" y="206"/>
                  <a:pt x="81" y="205"/>
                </a:cubicBezTo>
                <a:close/>
                <a:moveTo>
                  <a:pt x="85" y="210"/>
                </a:moveTo>
                <a:cubicBezTo>
                  <a:pt x="85" y="211"/>
                  <a:pt x="84" y="211"/>
                  <a:pt x="84" y="213"/>
                </a:cubicBezTo>
                <a:cubicBezTo>
                  <a:pt x="84" y="212"/>
                  <a:pt x="87" y="210"/>
                  <a:pt x="86" y="210"/>
                </a:cubicBezTo>
                <a:cubicBezTo>
                  <a:pt x="86" y="210"/>
                  <a:pt x="85" y="210"/>
                  <a:pt x="85" y="210"/>
                </a:cubicBezTo>
                <a:close/>
                <a:moveTo>
                  <a:pt x="81" y="210"/>
                </a:moveTo>
                <a:cubicBezTo>
                  <a:pt x="82" y="210"/>
                  <a:pt x="83" y="209"/>
                  <a:pt x="83" y="207"/>
                </a:cubicBezTo>
                <a:cubicBezTo>
                  <a:pt x="82" y="208"/>
                  <a:pt x="81" y="209"/>
                  <a:pt x="81" y="210"/>
                </a:cubicBezTo>
                <a:close/>
                <a:moveTo>
                  <a:pt x="67" y="196"/>
                </a:moveTo>
                <a:cubicBezTo>
                  <a:pt x="67" y="195"/>
                  <a:pt x="67" y="195"/>
                  <a:pt x="67" y="195"/>
                </a:cubicBezTo>
                <a:cubicBezTo>
                  <a:pt x="66" y="194"/>
                  <a:pt x="67" y="195"/>
                  <a:pt x="67" y="196"/>
                </a:cubicBezTo>
                <a:close/>
                <a:moveTo>
                  <a:pt x="54" y="186"/>
                </a:moveTo>
                <a:cubicBezTo>
                  <a:pt x="55" y="186"/>
                  <a:pt x="55" y="186"/>
                  <a:pt x="55" y="186"/>
                </a:cubicBezTo>
                <a:cubicBezTo>
                  <a:pt x="55" y="186"/>
                  <a:pt x="55" y="187"/>
                  <a:pt x="55" y="187"/>
                </a:cubicBezTo>
                <a:cubicBezTo>
                  <a:pt x="56" y="186"/>
                  <a:pt x="55" y="186"/>
                  <a:pt x="55" y="186"/>
                </a:cubicBezTo>
                <a:cubicBezTo>
                  <a:pt x="55" y="185"/>
                  <a:pt x="55" y="186"/>
                  <a:pt x="54" y="186"/>
                </a:cubicBezTo>
                <a:cubicBezTo>
                  <a:pt x="54" y="186"/>
                  <a:pt x="54" y="186"/>
                  <a:pt x="54" y="186"/>
                </a:cubicBezTo>
                <a:close/>
                <a:moveTo>
                  <a:pt x="63" y="194"/>
                </a:moveTo>
                <a:cubicBezTo>
                  <a:pt x="63" y="194"/>
                  <a:pt x="64" y="194"/>
                  <a:pt x="64" y="193"/>
                </a:cubicBezTo>
                <a:cubicBezTo>
                  <a:pt x="63" y="193"/>
                  <a:pt x="62" y="194"/>
                  <a:pt x="63" y="194"/>
                </a:cubicBezTo>
                <a:close/>
                <a:moveTo>
                  <a:pt x="68" y="198"/>
                </a:moveTo>
                <a:cubicBezTo>
                  <a:pt x="68" y="197"/>
                  <a:pt x="68" y="197"/>
                  <a:pt x="68" y="197"/>
                </a:cubicBezTo>
                <a:cubicBezTo>
                  <a:pt x="68" y="197"/>
                  <a:pt x="67" y="198"/>
                  <a:pt x="68" y="198"/>
                </a:cubicBezTo>
                <a:close/>
                <a:moveTo>
                  <a:pt x="68" y="200"/>
                </a:moveTo>
                <a:cubicBezTo>
                  <a:pt x="69" y="201"/>
                  <a:pt x="69" y="200"/>
                  <a:pt x="70" y="200"/>
                </a:cubicBezTo>
                <a:cubicBezTo>
                  <a:pt x="70" y="200"/>
                  <a:pt x="70" y="199"/>
                  <a:pt x="70" y="199"/>
                </a:cubicBezTo>
                <a:cubicBezTo>
                  <a:pt x="70" y="199"/>
                  <a:pt x="70" y="199"/>
                  <a:pt x="70" y="198"/>
                </a:cubicBezTo>
                <a:cubicBezTo>
                  <a:pt x="69" y="199"/>
                  <a:pt x="69" y="200"/>
                  <a:pt x="68" y="200"/>
                </a:cubicBezTo>
                <a:close/>
                <a:moveTo>
                  <a:pt x="53" y="186"/>
                </a:moveTo>
                <a:cubicBezTo>
                  <a:pt x="53" y="185"/>
                  <a:pt x="54" y="185"/>
                  <a:pt x="53" y="184"/>
                </a:cubicBezTo>
                <a:cubicBezTo>
                  <a:pt x="53" y="184"/>
                  <a:pt x="53" y="185"/>
                  <a:pt x="53" y="186"/>
                </a:cubicBezTo>
                <a:close/>
                <a:moveTo>
                  <a:pt x="66" y="197"/>
                </a:moveTo>
                <a:cubicBezTo>
                  <a:pt x="67" y="196"/>
                  <a:pt x="66" y="197"/>
                  <a:pt x="66" y="196"/>
                </a:cubicBezTo>
                <a:cubicBezTo>
                  <a:pt x="66" y="196"/>
                  <a:pt x="66" y="197"/>
                  <a:pt x="66" y="197"/>
                </a:cubicBezTo>
                <a:close/>
                <a:moveTo>
                  <a:pt x="71" y="202"/>
                </a:moveTo>
                <a:cubicBezTo>
                  <a:pt x="71" y="202"/>
                  <a:pt x="72" y="202"/>
                  <a:pt x="72" y="201"/>
                </a:cubicBezTo>
                <a:cubicBezTo>
                  <a:pt x="71" y="201"/>
                  <a:pt x="70" y="202"/>
                  <a:pt x="71" y="202"/>
                </a:cubicBezTo>
                <a:close/>
                <a:moveTo>
                  <a:pt x="60" y="193"/>
                </a:moveTo>
                <a:cubicBezTo>
                  <a:pt x="61" y="193"/>
                  <a:pt x="61" y="193"/>
                  <a:pt x="61" y="194"/>
                </a:cubicBezTo>
                <a:cubicBezTo>
                  <a:pt x="61" y="193"/>
                  <a:pt x="61" y="194"/>
                  <a:pt x="61" y="194"/>
                </a:cubicBezTo>
                <a:cubicBezTo>
                  <a:pt x="61" y="194"/>
                  <a:pt x="62" y="193"/>
                  <a:pt x="61" y="193"/>
                </a:cubicBezTo>
                <a:cubicBezTo>
                  <a:pt x="61" y="193"/>
                  <a:pt x="61" y="193"/>
                  <a:pt x="60" y="193"/>
                </a:cubicBezTo>
                <a:close/>
                <a:moveTo>
                  <a:pt x="54" y="191"/>
                </a:moveTo>
                <a:cubicBezTo>
                  <a:pt x="55" y="191"/>
                  <a:pt x="56" y="190"/>
                  <a:pt x="56" y="189"/>
                </a:cubicBezTo>
                <a:cubicBezTo>
                  <a:pt x="55" y="189"/>
                  <a:pt x="54" y="190"/>
                  <a:pt x="54" y="191"/>
                </a:cubicBezTo>
                <a:close/>
                <a:moveTo>
                  <a:pt x="76" y="210"/>
                </a:moveTo>
                <a:cubicBezTo>
                  <a:pt x="77" y="209"/>
                  <a:pt x="78" y="209"/>
                  <a:pt x="78" y="208"/>
                </a:cubicBezTo>
                <a:cubicBezTo>
                  <a:pt x="78" y="208"/>
                  <a:pt x="76" y="210"/>
                  <a:pt x="76" y="210"/>
                </a:cubicBezTo>
                <a:close/>
                <a:moveTo>
                  <a:pt x="75" y="208"/>
                </a:moveTo>
                <a:cubicBezTo>
                  <a:pt x="75" y="208"/>
                  <a:pt x="75" y="208"/>
                  <a:pt x="75" y="208"/>
                </a:cubicBezTo>
                <a:cubicBezTo>
                  <a:pt x="75" y="208"/>
                  <a:pt x="75" y="207"/>
                  <a:pt x="75" y="207"/>
                </a:cubicBezTo>
                <a:cubicBezTo>
                  <a:pt x="75" y="207"/>
                  <a:pt x="75" y="207"/>
                  <a:pt x="75" y="207"/>
                </a:cubicBezTo>
                <a:cubicBezTo>
                  <a:pt x="74" y="207"/>
                  <a:pt x="75" y="207"/>
                  <a:pt x="74" y="208"/>
                </a:cubicBezTo>
                <a:lnTo>
                  <a:pt x="75" y="208"/>
                </a:lnTo>
                <a:close/>
                <a:moveTo>
                  <a:pt x="74" y="206"/>
                </a:moveTo>
                <a:cubicBezTo>
                  <a:pt x="73" y="207"/>
                  <a:pt x="73" y="205"/>
                  <a:pt x="73" y="206"/>
                </a:cubicBezTo>
                <a:cubicBezTo>
                  <a:pt x="73" y="206"/>
                  <a:pt x="72" y="207"/>
                  <a:pt x="73" y="207"/>
                </a:cubicBezTo>
                <a:cubicBezTo>
                  <a:pt x="73" y="207"/>
                  <a:pt x="73" y="207"/>
                  <a:pt x="73" y="207"/>
                </a:cubicBezTo>
                <a:cubicBezTo>
                  <a:pt x="73" y="207"/>
                  <a:pt x="73" y="207"/>
                  <a:pt x="73" y="207"/>
                </a:cubicBezTo>
                <a:cubicBezTo>
                  <a:pt x="74" y="207"/>
                  <a:pt x="74" y="206"/>
                  <a:pt x="74" y="206"/>
                </a:cubicBezTo>
                <a:close/>
                <a:moveTo>
                  <a:pt x="50" y="189"/>
                </a:moveTo>
                <a:cubicBezTo>
                  <a:pt x="51" y="190"/>
                  <a:pt x="52" y="189"/>
                  <a:pt x="51" y="188"/>
                </a:cubicBezTo>
                <a:cubicBezTo>
                  <a:pt x="51" y="189"/>
                  <a:pt x="51" y="189"/>
                  <a:pt x="50" y="189"/>
                </a:cubicBezTo>
                <a:close/>
                <a:moveTo>
                  <a:pt x="53" y="192"/>
                </a:moveTo>
                <a:cubicBezTo>
                  <a:pt x="54" y="193"/>
                  <a:pt x="54" y="192"/>
                  <a:pt x="54" y="192"/>
                </a:cubicBezTo>
                <a:cubicBezTo>
                  <a:pt x="54" y="192"/>
                  <a:pt x="54" y="191"/>
                  <a:pt x="54" y="191"/>
                </a:cubicBezTo>
                <a:lnTo>
                  <a:pt x="53" y="192"/>
                </a:lnTo>
                <a:close/>
                <a:moveTo>
                  <a:pt x="73" y="209"/>
                </a:moveTo>
                <a:cubicBezTo>
                  <a:pt x="73" y="209"/>
                  <a:pt x="73" y="210"/>
                  <a:pt x="73" y="209"/>
                </a:cubicBezTo>
                <a:cubicBezTo>
                  <a:pt x="73" y="209"/>
                  <a:pt x="74" y="210"/>
                  <a:pt x="74" y="209"/>
                </a:cubicBezTo>
                <a:cubicBezTo>
                  <a:pt x="74" y="209"/>
                  <a:pt x="74" y="208"/>
                  <a:pt x="74" y="208"/>
                </a:cubicBezTo>
                <a:cubicBezTo>
                  <a:pt x="73" y="209"/>
                  <a:pt x="73" y="208"/>
                  <a:pt x="73" y="208"/>
                </a:cubicBezTo>
                <a:cubicBezTo>
                  <a:pt x="73" y="208"/>
                  <a:pt x="73" y="209"/>
                  <a:pt x="73" y="209"/>
                </a:cubicBezTo>
                <a:cubicBezTo>
                  <a:pt x="73" y="209"/>
                  <a:pt x="73" y="209"/>
                  <a:pt x="73" y="209"/>
                </a:cubicBezTo>
                <a:close/>
                <a:moveTo>
                  <a:pt x="49" y="190"/>
                </a:moveTo>
                <a:cubicBezTo>
                  <a:pt x="49" y="190"/>
                  <a:pt x="50" y="189"/>
                  <a:pt x="50" y="189"/>
                </a:cubicBezTo>
                <a:cubicBezTo>
                  <a:pt x="50" y="189"/>
                  <a:pt x="49" y="190"/>
                  <a:pt x="49" y="190"/>
                </a:cubicBezTo>
                <a:close/>
                <a:moveTo>
                  <a:pt x="52" y="194"/>
                </a:moveTo>
                <a:cubicBezTo>
                  <a:pt x="53" y="194"/>
                  <a:pt x="54" y="193"/>
                  <a:pt x="53" y="192"/>
                </a:cubicBezTo>
                <a:cubicBezTo>
                  <a:pt x="53" y="193"/>
                  <a:pt x="52" y="193"/>
                  <a:pt x="52" y="194"/>
                </a:cubicBezTo>
                <a:close/>
                <a:moveTo>
                  <a:pt x="66" y="205"/>
                </a:moveTo>
                <a:cubicBezTo>
                  <a:pt x="66" y="205"/>
                  <a:pt x="67" y="204"/>
                  <a:pt x="67" y="204"/>
                </a:cubicBezTo>
                <a:cubicBezTo>
                  <a:pt x="67" y="204"/>
                  <a:pt x="67" y="204"/>
                  <a:pt x="67" y="204"/>
                </a:cubicBezTo>
                <a:cubicBezTo>
                  <a:pt x="67" y="204"/>
                  <a:pt x="66" y="205"/>
                  <a:pt x="66" y="205"/>
                </a:cubicBezTo>
                <a:close/>
                <a:moveTo>
                  <a:pt x="58" y="198"/>
                </a:moveTo>
                <a:cubicBezTo>
                  <a:pt x="57" y="198"/>
                  <a:pt x="57" y="197"/>
                  <a:pt x="57" y="197"/>
                </a:cubicBezTo>
                <a:cubicBezTo>
                  <a:pt x="56" y="197"/>
                  <a:pt x="57" y="198"/>
                  <a:pt x="58" y="198"/>
                </a:cubicBezTo>
                <a:close/>
                <a:moveTo>
                  <a:pt x="50" y="197"/>
                </a:moveTo>
                <a:cubicBezTo>
                  <a:pt x="51" y="196"/>
                  <a:pt x="51" y="195"/>
                  <a:pt x="52" y="195"/>
                </a:cubicBezTo>
                <a:cubicBezTo>
                  <a:pt x="52" y="194"/>
                  <a:pt x="52" y="194"/>
                  <a:pt x="52" y="194"/>
                </a:cubicBezTo>
                <a:cubicBezTo>
                  <a:pt x="51" y="195"/>
                  <a:pt x="50" y="196"/>
                  <a:pt x="50" y="197"/>
                </a:cubicBezTo>
                <a:close/>
                <a:moveTo>
                  <a:pt x="79" y="218"/>
                </a:moveTo>
                <a:cubicBezTo>
                  <a:pt x="80" y="219"/>
                  <a:pt x="80" y="218"/>
                  <a:pt x="80" y="218"/>
                </a:cubicBezTo>
                <a:cubicBezTo>
                  <a:pt x="80" y="218"/>
                  <a:pt x="80" y="218"/>
                  <a:pt x="79" y="218"/>
                </a:cubicBezTo>
                <a:close/>
                <a:moveTo>
                  <a:pt x="45" y="192"/>
                </a:moveTo>
                <a:cubicBezTo>
                  <a:pt x="45" y="192"/>
                  <a:pt x="47" y="192"/>
                  <a:pt x="46" y="191"/>
                </a:cubicBezTo>
                <a:cubicBezTo>
                  <a:pt x="46" y="192"/>
                  <a:pt x="45" y="191"/>
                  <a:pt x="45" y="192"/>
                </a:cubicBezTo>
                <a:close/>
                <a:moveTo>
                  <a:pt x="42" y="196"/>
                </a:moveTo>
                <a:cubicBezTo>
                  <a:pt x="44" y="196"/>
                  <a:pt x="43" y="194"/>
                  <a:pt x="45" y="193"/>
                </a:cubicBezTo>
                <a:cubicBezTo>
                  <a:pt x="44" y="193"/>
                  <a:pt x="44" y="193"/>
                  <a:pt x="44" y="193"/>
                </a:cubicBezTo>
                <a:cubicBezTo>
                  <a:pt x="44" y="194"/>
                  <a:pt x="42" y="194"/>
                  <a:pt x="42" y="196"/>
                </a:cubicBezTo>
                <a:close/>
                <a:moveTo>
                  <a:pt x="49" y="199"/>
                </a:moveTo>
                <a:cubicBezTo>
                  <a:pt x="49" y="198"/>
                  <a:pt x="50" y="198"/>
                  <a:pt x="49" y="197"/>
                </a:cubicBezTo>
                <a:cubicBezTo>
                  <a:pt x="49" y="198"/>
                  <a:pt x="48" y="198"/>
                  <a:pt x="49" y="199"/>
                </a:cubicBezTo>
                <a:close/>
                <a:moveTo>
                  <a:pt x="67" y="214"/>
                </a:moveTo>
                <a:cubicBezTo>
                  <a:pt x="67" y="214"/>
                  <a:pt x="66" y="215"/>
                  <a:pt x="67" y="215"/>
                </a:cubicBezTo>
                <a:cubicBezTo>
                  <a:pt x="66" y="214"/>
                  <a:pt x="68" y="214"/>
                  <a:pt x="68" y="214"/>
                </a:cubicBezTo>
                <a:cubicBezTo>
                  <a:pt x="67" y="214"/>
                  <a:pt x="67" y="214"/>
                  <a:pt x="67" y="214"/>
                </a:cubicBezTo>
                <a:close/>
                <a:moveTo>
                  <a:pt x="72" y="224"/>
                </a:moveTo>
                <a:cubicBezTo>
                  <a:pt x="72" y="224"/>
                  <a:pt x="74" y="222"/>
                  <a:pt x="74" y="221"/>
                </a:cubicBezTo>
                <a:cubicBezTo>
                  <a:pt x="74" y="222"/>
                  <a:pt x="72" y="224"/>
                  <a:pt x="72" y="224"/>
                </a:cubicBezTo>
                <a:close/>
                <a:moveTo>
                  <a:pt x="59" y="212"/>
                </a:moveTo>
                <a:cubicBezTo>
                  <a:pt x="59" y="211"/>
                  <a:pt x="61" y="211"/>
                  <a:pt x="61" y="211"/>
                </a:cubicBezTo>
                <a:cubicBezTo>
                  <a:pt x="60" y="211"/>
                  <a:pt x="59" y="211"/>
                  <a:pt x="59" y="212"/>
                </a:cubicBezTo>
                <a:close/>
                <a:moveTo>
                  <a:pt x="71" y="219"/>
                </a:moveTo>
                <a:cubicBezTo>
                  <a:pt x="71" y="219"/>
                  <a:pt x="70" y="219"/>
                  <a:pt x="70" y="218"/>
                </a:cubicBezTo>
                <a:cubicBezTo>
                  <a:pt x="70" y="219"/>
                  <a:pt x="70" y="219"/>
                  <a:pt x="71" y="219"/>
                </a:cubicBezTo>
                <a:close/>
                <a:moveTo>
                  <a:pt x="41" y="197"/>
                </a:moveTo>
                <a:cubicBezTo>
                  <a:pt x="42" y="198"/>
                  <a:pt x="42" y="197"/>
                  <a:pt x="42" y="196"/>
                </a:cubicBezTo>
                <a:cubicBezTo>
                  <a:pt x="42" y="196"/>
                  <a:pt x="42" y="196"/>
                  <a:pt x="41" y="197"/>
                </a:cubicBezTo>
                <a:close/>
                <a:moveTo>
                  <a:pt x="57" y="214"/>
                </a:moveTo>
                <a:cubicBezTo>
                  <a:pt x="57" y="214"/>
                  <a:pt x="57" y="214"/>
                  <a:pt x="57" y="215"/>
                </a:cubicBezTo>
                <a:cubicBezTo>
                  <a:pt x="58" y="214"/>
                  <a:pt x="58" y="214"/>
                  <a:pt x="58" y="213"/>
                </a:cubicBezTo>
                <a:cubicBezTo>
                  <a:pt x="58" y="214"/>
                  <a:pt x="58" y="214"/>
                  <a:pt x="57" y="214"/>
                </a:cubicBezTo>
                <a:close/>
                <a:moveTo>
                  <a:pt x="62" y="219"/>
                </a:moveTo>
                <a:cubicBezTo>
                  <a:pt x="62" y="218"/>
                  <a:pt x="62" y="218"/>
                  <a:pt x="62" y="218"/>
                </a:cubicBezTo>
                <a:cubicBezTo>
                  <a:pt x="61" y="218"/>
                  <a:pt x="61" y="218"/>
                  <a:pt x="62" y="219"/>
                </a:cubicBezTo>
                <a:close/>
                <a:moveTo>
                  <a:pt x="62" y="219"/>
                </a:moveTo>
                <a:cubicBezTo>
                  <a:pt x="62" y="220"/>
                  <a:pt x="63" y="220"/>
                  <a:pt x="63" y="220"/>
                </a:cubicBezTo>
                <a:cubicBezTo>
                  <a:pt x="63" y="220"/>
                  <a:pt x="62" y="219"/>
                  <a:pt x="62" y="219"/>
                </a:cubicBezTo>
                <a:close/>
                <a:moveTo>
                  <a:pt x="43" y="206"/>
                </a:moveTo>
                <a:cubicBezTo>
                  <a:pt x="43" y="205"/>
                  <a:pt x="44" y="204"/>
                  <a:pt x="43" y="204"/>
                </a:cubicBezTo>
                <a:cubicBezTo>
                  <a:pt x="42" y="205"/>
                  <a:pt x="42" y="205"/>
                  <a:pt x="43" y="206"/>
                </a:cubicBezTo>
                <a:close/>
                <a:moveTo>
                  <a:pt x="59" y="218"/>
                </a:moveTo>
                <a:cubicBezTo>
                  <a:pt x="60" y="219"/>
                  <a:pt x="60" y="218"/>
                  <a:pt x="60" y="217"/>
                </a:cubicBezTo>
                <a:cubicBezTo>
                  <a:pt x="60" y="217"/>
                  <a:pt x="59" y="218"/>
                  <a:pt x="59" y="218"/>
                </a:cubicBezTo>
                <a:close/>
                <a:moveTo>
                  <a:pt x="57" y="218"/>
                </a:moveTo>
                <a:cubicBezTo>
                  <a:pt x="57" y="217"/>
                  <a:pt x="58" y="217"/>
                  <a:pt x="58" y="216"/>
                </a:cubicBezTo>
                <a:cubicBezTo>
                  <a:pt x="58" y="216"/>
                  <a:pt x="57" y="217"/>
                  <a:pt x="57" y="218"/>
                </a:cubicBezTo>
                <a:close/>
                <a:moveTo>
                  <a:pt x="64" y="226"/>
                </a:moveTo>
                <a:cubicBezTo>
                  <a:pt x="65" y="225"/>
                  <a:pt x="66" y="225"/>
                  <a:pt x="66" y="224"/>
                </a:cubicBezTo>
                <a:cubicBezTo>
                  <a:pt x="66" y="224"/>
                  <a:pt x="66" y="224"/>
                  <a:pt x="66" y="223"/>
                </a:cubicBezTo>
                <a:cubicBezTo>
                  <a:pt x="65" y="224"/>
                  <a:pt x="64" y="225"/>
                  <a:pt x="64" y="226"/>
                </a:cubicBezTo>
                <a:close/>
                <a:moveTo>
                  <a:pt x="49" y="214"/>
                </a:moveTo>
                <a:cubicBezTo>
                  <a:pt x="50" y="214"/>
                  <a:pt x="51" y="213"/>
                  <a:pt x="51" y="212"/>
                </a:cubicBezTo>
                <a:cubicBezTo>
                  <a:pt x="50" y="213"/>
                  <a:pt x="49" y="213"/>
                  <a:pt x="49" y="214"/>
                </a:cubicBezTo>
                <a:close/>
                <a:moveTo>
                  <a:pt x="57" y="221"/>
                </a:moveTo>
                <a:cubicBezTo>
                  <a:pt x="58" y="220"/>
                  <a:pt x="59" y="220"/>
                  <a:pt x="59" y="219"/>
                </a:cubicBezTo>
                <a:cubicBezTo>
                  <a:pt x="58" y="219"/>
                  <a:pt x="56" y="220"/>
                  <a:pt x="57" y="221"/>
                </a:cubicBezTo>
                <a:close/>
                <a:moveTo>
                  <a:pt x="41" y="208"/>
                </a:moveTo>
                <a:cubicBezTo>
                  <a:pt x="41" y="208"/>
                  <a:pt x="41" y="207"/>
                  <a:pt x="41" y="207"/>
                </a:cubicBezTo>
                <a:cubicBezTo>
                  <a:pt x="41" y="207"/>
                  <a:pt x="40" y="208"/>
                  <a:pt x="41" y="208"/>
                </a:cubicBezTo>
                <a:close/>
                <a:moveTo>
                  <a:pt x="62" y="226"/>
                </a:moveTo>
                <a:cubicBezTo>
                  <a:pt x="62" y="225"/>
                  <a:pt x="63" y="225"/>
                  <a:pt x="62" y="224"/>
                </a:cubicBezTo>
                <a:cubicBezTo>
                  <a:pt x="62" y="225"/>
                  <a:pt x="61" y="225"/>
                  <a:pt x="62" y="226"/>
                </a:cubicBezTo>
                <a:close/>
                <a:moveTo>
                  <a:pt x="53" y="219"/>
                </a:moveTo>
                <a:cubicBezTo>
                  <a:pt x="54" y="219"/>
                  <a:pt x="54" y="220"/>
                  <a:pt x="55" y="219"/>
                </a:cubicBezTo>
                <a:cubicBezTo>
                  <a:pt x="54" y="219"/>
                  <a:pt x="54" y="218"/>
                  <a:pt x="53" y="219"/>
                </a:cubicBezTo>
                <a:close/>
                <a:moveTo>
                  <a:pt x="68" y="232"/>
                </a:moveTo>
                <a:cubicBezTo>
                  <a:pt x="69" y="233"/>
                  <a:pt x="70" y="231"/>
                  <a:pt x="69" y="231"/>
                </a:cubicBezTo>
                <a:cubicBezTo>
                  <a:pt x="69" y="231"/>
                  <a:pt x="69" y="232"/>
                  <a:pt x="68" y="232"/>
                </a:cubicBezTo>
                <a:close/>
                <a:moveTo>
                  <a:pt x="55" y="224"/>
                </a:moveTo>
                <a:cubicBezTo>
                  <a:pt x="56" y="223"/>
                  <a:pt x="57" y="222"/>
                  <a:pt x="57" y="221"/>
                </a:cubicBezTo>
                <a:cubicBezTo>
                  <a:pt x="56" y="222"/>
                  <a:pt x="56" y="223"/>
                  <a:pt x="55" y="224"/>
                </a:cubicBezTo>
                <a:close/>
                <a:moveTo>
                  <a:pt x="62" y="228"/>
                </a:moveTo>
                <a:cubicBezTo>
                  <a:pt x="63" y="228"/>
                  <a:pt x="63" y="228"/>
                  <a:pt x="64" y="228"/>
                </a:cubicBezTo>
                <a:cubicBezTo>
                  <a:pt x="63" y="227"/>
                  <a:pt x="64" y="227"/>
                  <a:pt x="63" y="226"/>
                </a:cubicBezTo>
                <a:cubicBezTo>
                  <a:pt x="63" y="227"/>
                  <a:pt x="62" y="228"/>
                  <a:pt x="62" y="228"/>
                </a:cubicBezTo>
                <a:close/>
                <a:moveTo>
                  <a:pt x="53" y="220"/>
                </a:moveTo>
                <a:cubicBezTo>
                  <a:pt x="53" y="220"/>
                  <a:pt x="54" y="219"/>
                  <a:pt x="53" y="219"/>
                </a:cubicBezTo>
                <a:cubicBezTo>
                  <a:pt x="52" y="221"/>
                  <a:pt x="51" y="222"/>
                  <a:pt x="53" y="220"/>
                </a:cubicBezTo>
                <a:close/>
                <a:moveTo>
                  <a:pt x="47" y="216"/>
                </a:moveTo>
                <a:cubicBezTo>
                  <a:pt x="47" y="217"/>
                  <a:pt x="46" y="217"/>
                  <a:pt x="47" y="218"/>
                </a:cubicBezTo>
                <a:cubicBezTo>
                  <a:pt x="47" y="217"/>
                  <a:pt x="47" y="217"/>
                  <a:pt x="48" y="217"/>
                </a:cubicBezTo>
                <a:cubicBezTo>
                  <a:pt x="48" y="216"/>
                  <a:pt x="48" y="216"/>
                  <a:pt x="47" y="216"/>
                </a:cubicBezTo>
                <a:close/>
                <a:moveTo>
                  <a:pt x="59" y="227"/>
                </a:moveTo>
                <a:cubicBezTo>
                  <a:pt x="59" y="227"/>
                  <a:pt x="59" y="227"/>
                  <a:pt x="59" y="228"/>
                </a:cubicBezTo>
                <a:cubicBezTo>
                  <a:pt x="59" y="227"/>
                  <a:pt x="60" y="227"/>
                  <a:pt x="60" y="226"/>
                </a:cubicBezTo>
                <a:cubicBezTo>
                  <a:pt x="60" y="227"/>
                  <a:pt x="59" y="226"/>
                  <a:pt x="59" y="227"/>
                </a:cubicBezTo>
                <a:close/>
                <a:moveTo>
                  <a:pt x="57" y="227"/>
                </a:moveTo>
                <a:cubicBezTo>
                  <a:pt x="57" y="227"/>
                  <a:pt x="59" y="226"/>
                  <a:pt x="58" y="226"/>
                </a:cubicBezTo>
                <a:cubicBezTo>
                  <a:pt x="58" y="226"/>
                  <a:pt x="57" y="226"/>
                  <a:pt x="57" y="227"/>
                </a:cubicBezTo>
                <a:close/>
                <a:moveTo>
                  <a:pt x="51" y="223"/>
                </a:moveTo>
                <a:cubicBezTo>
                  <a:pt x="51" y="222"/>
                  <a:pt x="52" y="222"/>
                  <a:pt x="52" y="221"/>
                </a:cubicBezTo>
                <a:cubicBezTo>
                  <a:pt x="51" y="222"/>
                  <a:pt x="51" y="222"/>
                  <a:pt x="51" y="223"/>
                </a:cubicBezTo>
                <a:close/>
                <a:moveTo>
                  <a:pt x="33" y="211"/>
                </a:moveTo>
                <a:cubicBezTo>
                  <a:pt x="34" y="212"/>
                  <a:pt x="35" y="210"/>
                  <a:pt x="35" y="209"/>
                </a:cubicBezTo>
                <a:cubicBezTo>
                  <a:pt x="34" y="210"/>
                  <a:pt x="34" y="211"/>
                  <a:pt x="33" y="211"/>
                </a:cubicBezTo>
                <a:close/>
                <a:moveTo>
                  <a:pt x="40" y="214"/>
                </a:moveTo>
                <a:cubicBezTo>
                  <a:pt x="40" y="214"/>
                  <a:pt x="41" y="214"/>
                  <a:pt x="40" y="213"/>
                </a:cubicBezTo>
                <a:cubicBezTo>
                  <a:pt x="40" y="213"/>
                  <a:pt x="39" y="214"/>
                  <a:pt x="40" y="214"/>
                </a:cubicBezTo>
                <a:close/>
                <a:moveTo>
                  <a:pt x="35" y="215"/>
                </a:moveTo>
                <a:cubicBezTo>
                  <a:pt x="36" y="215"/>
                  <a:pt x="37" y="214"/>
                  <a:pt x="37" y="213"/>
                </a:cubicBezTo>
                <a:cubicBezTo>
                  <a:pt x="36" y="214"/>
                  <a:pt x="35" y="215"/>
                  <a:pt x="35" y="215"/>
                </a:cubicBezTo>
                <a:close/>
                <a:moveTo>
                  <a:pt x="48" y="223"/>
                </a:moveTo>
                <a:cubicBezTo>
                  <a:pt x="49" y="223"/>
                  <a:pt x="49" y="222"/>
                  <a:pt x="48" y="222"/>
                </a:cubicBezTo>
                <a:cubicBezTo>
                  <a:pt x="48" y="222"/>
                  <a:pt x="48" y="223"/>
                  <a:pt x="48" y="223"/>
                </a:cubicBezTo>
                <a:close/>
                <a:moveTo>
                  <a:pt x="38" y="217"/>
                </a:moveTo>
                <a:cubicBezTo>
                  <a:pt x="38" y="217"/>
                  <a:pt x="39" y="216"/>
                  <a:pt x="39" y="215"/>
                </a:cubicBezTo>
                <a:lnTo>
                  <a:pt x="38" y="217"/>
                </a:lnTo>
                <a:close/>
                <a:moveTo>
                  <a:pt x="43" y="223"/>
                </a:moveTo>
                <a:cubicBezTo>
                  <a:pt x="43" y="223"/>
                  <a:pt x="45" y="222"/>
                  <a:pt x="44" y="221"/>
                </a:cubicBezTo>
                <a:cubicBezTo>
                  <a:pt x="44" y="222"/>
                  <a:pt x="42" y="223"/>
                  <a:pt x="43" y="223"/>
                </a:cubicBezTo>
                <a:close/>
                <a:moveTo>
                  <a:pt x="62" y="237"/>
                </a:moveTo>
                <a:cubicBezTo>
                  <a:pt x="62" y="237"/>
                  <a:pt x="63" y="236"/>
                  <a:pt x="62" y="235"/>
                </a:cubicBezTo>
                <a:cubicBezTo>
                  <a:pt x="62" y="236"/>
                  <a:pt x="61" y="237"/>
                  <a:pt x="62" y="237"/>
                </a:cubicBezTo>
                <a:close/>
                <a:moveTo>
                  <a:pt x="30" y="213"/>
                </a:moveTo>
                <a:cubicBezTo>
                  <a:pt x="30" y="212"/>
                  <a:pt x="31" y="212"/>
                  <a:pt x="30" y="211"/>
                </a:cubicBezTo>
                <a:cubicBezTo>
                  <a:pt x="30" y="212"/>
                  <a:pt x="29" y="212"/>
                  <a:pt x="30" y="213"/>
                </a:cubicBezTo>
                <a:close/>
                <a:moveTo>
                  <a:pt x="49" y="228"/>
                </a:moveTo>
                <a:cubicBezTo>
                  <a:pt x="50" y="229"/>
                  <a:pt x="50" y="227"/>
                  <a:pt x="50" y="228"/>
                </a:cubicBezTo>
                <a:cubicBezTo>
                  <a:pt x="51" y="227"/>
                  <a:pt x="51" y="227"/>
                  <a:pt x="51" y="227"/>
                </a:cubicBezTo>
                <a:cubicBezTo>
                  <a:pt x="51" y="227"/>
                  <a:pt x="51" y="227"/>
                  <a:pt x="51" y="227"/>
                </a:cubicBezTo>
                <a:cubicBezTo>
                  <a:pt x="50" y="228"/>
                  <a:pt x="49" y="227"/>
                  <a:pt x="49" y="228"/>
                </a:cubicBezTo>
                <a:close/>
                <a:moveTo>
                  <a:pt x="44" y="225"/>
                </a:moveTo>
                <a:cubicBezTo>
                  <a:pt x="44" y="224"/>
                  <a:pt x="45" y="224"/>
                  <a:pt x="44" y="223"/>
                </a:cubicBezTo>
                <a:cubicBezTo>
                  <a:pt x="44" y="224"/>
                  <a:pt x="44" y="224"/>
                  <a:pt x="44" y="225"/>
                </a:cubicBezTo>
                <a:close/>
                <a:moveTo>
                  <a:pt x="64" y="238"/>
                </a:moveTo>
                <a:cubicBezTo>
                  <a:pt x="63" y="238"/>
                  <a:pt x="63" y="239"/>
                  <a:pt x="63" y="239"/>
                </a:cubicBezTo>
                <a:cubicBezTo>
                  <a:pt x="64" y="239"/>
                  <a:pt x="64" y="239"/>
                  <a:pt x="64" y="238"/>
                </a:cubicBezTo>
                <a:close/>
                <a:moveTo>
                  <a:pt x="29" y="217"/>
                </a:moveTo>
                <a:cubicBezTo>
                  <a:pt x="30" y="217"/>
                  <a:pt x="30" y="216"/>
                  <a:pt x="30" y="215"/>
                </a:cubicBezTo>
                <a:cubicBezTo>
                  <a:pt x="30" y="216"/>
                  <a:pt x="29" y="216"/>
                  <a:pt x="29" y="217"/>
                </a:cubicBezTo>
                <a:close/>
                <a:moveTo>
                  <a:pt x="55" y="237"/>
                </a:moveTo>
                <a:cubicBezTo>
                  <a:pt x="55" y="236"/>
                  <a:pt x="56" y="236"/>
                  <a:pt x="56" y="235"/>
                </a:cubicBezTo>
                <a:cubicBezTo>
                  <a:pt x="55" y="235"/>
                  <a:pt x="55" y="236"/>
                  <a:pt x="55" y="237"/>
                </a:cubicBezTo>
                <a:close/>
                <a:moveTo>
                  <a:pt x="47" y="231"/>
                </a:moveTo>
                <a:cubicBezTo>
                  <a:pt x="47" y="232"/>
                  <a:pt x="48" y="230"/>
                  <a:pt x="48" y="230"/>
                </a:cubicBezTo>
                <a:cubicBezTo>
                  <a:pt x="47" y="230"/>
                  <a:pt x="47" y="230"/>
                  <a:pt x="47" y="231"/>
                </a:cubicBezTo>
                <a:close/>
                <a:moveTo>
                  <a:pt x="61" y="240"/>
                </a:moveTo>
                <a:cubicBezTo>
                  <a:pt x="62" y="240"/>
                  <a:pt x="61" y="240"/>
                  <a:pt x="61" y="239"/>
                </a:cubicBezTo>
                <a:cubicBezTo>
                  <a:pt x="61" y="240"/>
                  <a:pt x="61" y="240"/>
                  <a:pt x="61" y="240"/>
                </a:cubicBezTo>
                <a:close/>
                <a:moveTo>
                  <a:pt x="34" y="223"/>
                </a:moveTo>
                <a:cubicBezTo>
                  <a:pt x="34" y="222"/>
                  <a:pt x="35" y="222"/>
                  <a:pt x="35" y="221"/>
                </a:cubicBezTo>
                <a:cubicBezTo>
                  <a:pt x="34" y="221"/>
                  <a:pt x="33" y="222"/>
                  <a:pt x="34" y="223"/>
                </a:cubicBezTo>
                <a:close/>
                <a:moveTo>
                  <a:pt x="26" y="217"/>
                </a:moveTo>
                <a:cubicBezTo>
                  <a:pt x="26" y="217"/>
                  <a:pt x="27" y="217"/>
                  <a:pt x="26" y="216"/>
                </a:cubicBezTo>
                <a:cubicBezTo>
                  <a:pt x="26" y="217"/>
                  <a:pt x="26" y="217"/>
                  <a:pt x="26" y="217"/>
                </a:cubicBezTo>
                <a:close/>
                <a:moveTo>
                  <a:pt x="32" y="222"/>
                </a:moveTo>
                <a:cubicBezTo>
                  <a:pt x="33" y="222"/>
                  <a:pt x="33" y="222"/>
                  <a:pt x="33" y="221"/>
                </a:cubicBezTo>
                <a:cubicBezTo>
                  <a:pt x="32" y="221"/>
                  <a:pt x="32" y="222"/>
                  <a:pt x="32" y="222"/>
                </a:cubicBezTo>
                <a:close/>
                <a:moveTo>
                  <a:pt x="27" y="218"/>
                </a:moveTo>
                <a:cubicBezTo>
                  <a:pt x="27" y="219"/>
                  <a:pt x="26" y="220"/>
                  <a:pt x="27" y="221"/>
                </a:cubicBezTo>
                <a:cubicBezTo>
                  <a:pt x="27" y="220"/>
                  <a:pt x="27" y="220"/>
                  <a:pt x="28" y="219"/>
                </a:cubicBezTo>
                <a:cubicBezTo>
                  <a:pt x="28" y="219"/>
                  <a:pt x="28" y="218"/>
                  <a:pt x="27" y="218"/>
                </a:cubicBezTo>
                <a:close/>
                <a:moveTo>
                  <a:pt x="32" y="225"/>
                </a:moveTo>
                <a:cubicBezTo>
                  <a:pt x="33" y="224"/>
                  <a:pt x="33" y="224"/>
                  <a:pt x="34" y="223"/>
                </a:cubicBezTo>
                <a:cubicBezTo>
                  <a:pt x="33" y="223"/>
                  <a:pt x="33" y="223"/>
                  <a:pt x="33" y="223"/>
                </a:cubicBezTo>
                <a:cubicBezTo>
                  <a:pt x="32" y="223"/>
                  <a:pt x="32" y="224"/>
                  <a:pt x="32" y="225"/>
                </a:cubicBezTo>
                <a:close/>
                <a:moveTo>
                  <a:pt x="23" y="221"/>
                </a:moveTo>
                <a:cubicBezTo>
                  <a:pt x="24" y="220"/>
                  <a:pt x="25" y="219"/>
                  <a:pt x="26" y="217"/>
                </a:cubicBezTo>
                <a:cubicBezTo>
                  <a:pt x="25" y="219"/>
                  <a:pt x="24" y="220"/>
                  <a:pt x="23" y="221"/>
                </a:cubicBezTo>
                <a:close/>
                <a:moveTo>
                  <a:pt x="57" y="242"/>
                </a:moveTo>
                <a:cubicBezTo>
                  <a:pt x="58" y="243"/>
                  <a:pt x="58" y="243"/>
                  <a:pt x="58" y="243"/>
                </a:cubicBezTo>
                <a:cubicBezTo>
                  <a:pt x="59" y="243"/>
                  <a:pt x="58" y="242"/>
                  <a:pt x="58" y="241"/>
                </a:cubicBezTo>
                <a:lnTo>
                  <a:pt x="57" y="242"/>
                </a:lnTo>
                <a:close/>
                <a:moveTo>
                  <a:pt x="25" y="220"/>
                </a:moveTo>
                <a:cubicBezTo>
                  <a:pt x="26" y="220"/>
                  <a:pt x="26" y="219"/>
                  <a:pt x="26" y="218"/>
                </a:cubicBezTo>
                <a:cubicBezTo>
                  <a:pt x="26" y="218"/>
                  <a:pt x="25" y="219"/>
                  <a:pt x="25" y="220"/>
                </a:cubicBezTo>
                <a:close/>
                <a:moveTo>
                  <a:pt x="44" y="234"/>
                </a:moveTo>
                <a:cubicBezTo>
                  <a:pt x="44" y="234"/>
                  <a:pt x="45" y="233"/>
                  <a:pt x="45" y="233"/>
                </a:cubicBezTo>
                <a:cubicBezTo>
                  <a:pt x="44" y="233"/>
                  <a:pt x="43" y="233"/>
                  <a:pt x="44" y="234"/>
                </a:cubicBezTo>
                <a:close/>
                <a:moveTo>
                  <a:pt x="49" y="243"/>
                </a:moveTo>
                <a:cubicBezTo>
                  <a:pt x="50" y="242"/>
                  <a:pt x="52" y="240"/>
                  <a:pt x="52" y="239"/>
                </a:cubicBezTo>
                <a:cubicBezTo>
                  <a:pt x="51" y="241"/>
                  <a:pt x="49" y="241"/>
                  <a:pt x="49" y="243"/>
                </a:cubicBezTo>
                <a:close/>
                <a:moveTo>
                  <a:pt x="31" y="225"/>
                </a:moveTo>
                <a:cubicBezTo>
                  <a:pt x="32" y="225"/>
                  <a:pt x="31" y="226"/>
                  <a:pt x="31" y="226"/>
                </a:cubicBezTo>
                <a:cubicBezTo>
                  <a:pt x="32" y="226"/>
                  <a:pt x="32" y="226"/>
                  <a:pt x="32" y="225"/>
                </a:cubicBezTo>
                <a:cubicBezTo>
                  <a:pt x="32" y="225"/>
                  <a:pt x="32" y="225"/>
                  <a:pt x="31" y="225"/>
                </a:cubicBezTo>
                <a:close/>
                <a:moveTo>
                  <a:pt x="42" y="242"/>
                </a:moveTo>
                <a:cubicBezTo>
                  <a:pt x="43" y="241"/>
                  <a:pt x="45" y="239"/>
                  <a:pt x="46" y="236"/>
                </a:cubicBezTo>
                <a:cubicBezTo>
                  <a:pt x="46" y="237"/>
                  <a:pt x="46" y="238"/>
                  <a:pt x="47" y="237"/>
                </a:cubicBezTo>
                <a:cubicBezTo>
                  <a:pt x="47" y="236"/>
                  <a:pt x="46" y="236"/>
                  <a:pt x="46" y="235"/>
                </a:cubicBezTo>
                <a:cubicBezTo>
                  <a:pt x="45" y="238"/>
                  <a:pt x="42" y="240"/>
                  <a:pt x="42" y="242"/>
                </a:cubicBezTo>
                <a:close/>
                <a:moveTo>
                  <a:pt x="23" y="220"/>
                </a:moveTo>
                <a:cubicBezTo>
                  <a:pt x="23" y="220"/>
                  <a:pt x="22" y="220"/>
                  <a:pt x="23" y="219"/>
                </a:cubicBezTo>
                <a:cubicBezTo>
                  <a:pt x="22" y="219"/>
                  <a:pt x="22" y="219"/>
                  <a:pt x="22" y="219"/>
                </a:cubicBezTo>
                <a:cubicBezTo>
                  <a:pt x="22" y="219"/>
                  <a:pt x="22" y="221"/>
                  <a:pt x="23" y="220"/>
                </a:cubicBezTo>
                <a:close/>
                <a:moveTo>
                  <a:pt x="30" y="227"/>
                </a:moveTo>
                <a:cubicBezTo>
                  <a:pt x="30" y="227"/>
                  <a:pt x="30" y="227"/>
                  <a:pt x="31" y="228"/>
                </a:cubicBezTo>
                <a:cubicBezTo>
                  <a:pt x="31" y="227"/>
                  <a:pt x="31" y="227"/>
                  <a:pt x="31" y="227"/>
                </a:cubicBezTo>
                <a:cubicBezTo>
                  <a:pt x="31" y="226"/>
                  <a:pt x="32" y="227"/>
                  <a:pt x="31" y="226"/>
                </a:cubicBezTo>
                <a:cubicBezTo>
                  <a:pt x="31" y="226"/>
                  <a:pt x="31" y="226"/>
                  <a:pt x="30" y="227"/>
                </a:cubicBezTo>
                <a:close/>
                <a:moveTo>
                  <a:pt x="31" y="230"/>
                </a:moveTo>
                <a:cubicBezTo>
                  <a:pt x="32" y="229"/>
                  <a:pt x="33" y="228"/>
                  <a:pt x="33" y="228"/>
                </a:cubicBezTo>
                <a:cubicBezTo>
                  <a:pt x="32" y="228"/>
                  <a:pt x="31" y="229"/>
                  <a:pt x="31" y="230"/>
                </a:cubicBezTo>
                <a:close/>
                <a:moveTo>
                  <a:pt x="57" y="246"/>
                </a:moveTo>
                <a:cubicBezTo>
                  <a:pt x="57" y="246"/>
                  <a:pt x="57" y="246"/>
                  <a:pt x="58" y="246"/>
                </a:cubicBezTo>
                <a:cubicBezTo>
                  <a:pt x="57" y="246"/>
                  <a:pt x="57" y="246"/>
                  <a:pt x="57" y="246"/>
                </a:cubicBezTo>
                <a:close/>
                <a:moveTo>
                  <a:pt x="21" y="224"/>
                </a:moveTo>
                <a:cubicBezTo>
                  <a:pt x="22" y="224"/>
                  <a:pt x="22" y="223"/>
                  <a:pt x="22" y="223"/>
                </a:cubicBezTo>
                <a:cubicBezTo>
                  <a:pt x="22" y="223"/>
                  <a:pt x="21" y="224"/>
                  <a:pt x="21" y="224"/>
                </a:cubicBezTo>
                <a:close/>
                <a:moveTo>
                  <a:pt x="52" y="249"/>
                </a:moveTo>
                <a:cubicBezTo>
                  <a:pt x="52" y="249"/>
                  <a:pt x="52" y="249"/>
                  <a:pt x="51" y="249"/>
                </a:cubicBezTo>
                <a:cubicBezTo>
                  <a:pt x="52" y="250"/>
                  <a:pt x="52" y="249"/>
                  <a:pt x="52" y="250"/>
                </a:cubicBezTo>
                <a:cubicBezTo>
                  <a:pt x="53" y="248"/>
                  <a:pt x="53" y="248"/>
                  <a:pt x="54" y="247"/>
                </a:cubicBezTo>
                <a:cubicBezTo>
                  <a:pt x="53" y="247"/>
                  <a:pt x="52" y="248"/>
                  <a:pt x="52" y="249"/>
                </a:cubicBezTo>
                <a:close/>
                <a:moveTo>
                  <a:pt x="29" y="230"/>
                </a:moveTo>
                <a:cubicBezTo>
                  <a:pt x="29" y="230"/>
                  <a:pt x="29" y="230"/>
                  <a:pt x="29" y="230"/>
                </a:cubicBezTo>
                <a:cubicBezTo>
                  <a:pt x="29" y="229"/>
                  <a:pt x="28" y="230"/>
                  <a:pt x="29" y="230"/>
                </a:cubicBezTo>
                <a:close/>
                <a:moveTo>
                  <a:pt x="54" y="249"/>
                </a:moveTo>
                <a:cubicBezTo>
                  <a:pt x="55" y="250"/>
                  <a:pt x="54" y="251"/>
                  <a:pt x="55" y="250"/>
                </a:cubicBezTo>
                <a:cubicBezTo>
                  <a:pt x="56" y="251"/>
                  <a:pt x="55" y="250"/>
                  <a:pt x="55" y="251"/>
                </a:cubicBezTo>
                <a:cubicBezTo>
                  <a:pt x="56" y="251"/>
                  <a:pt x="56" y="250"/>
                  <a:pt x="56" y="250"/>
                </a:cubicBezTo>
                <a:cubicBezTo>
                  <a:pt x="55" y="249"/>
                  <a:pt x="55" y="249"/>
                  <a:pt x="54" y="249"/>
                </a:cubicBezTo>
                <a:close/>
                <a:moveTo>
                  <a:pt x="47" y="245"/>
                </a:moveTo>
                <a:cubicBezTo>
                  <a:pt x="47" y="246"/>
                  <a:pt x="46" y="246"/>
                  <a:pt x="47" y="246"/>
                </a:cubicBezTo>
                <a:cubicBezTo>
                  <a:pt x="48" y="245"/>
                  <a:pt x="48" y="245"/>
                  <a:pt x="48" y="245"/>
                </a:cubicBezTo>
                <a:cubicBezTo>
                  <a:pt x="48" y="245"/>
                  <a:pt x="47" y="245"/>
                  <a:pt x="47" y="245"/>
                </a:cubicBezTo>
                <a:close/>
                <a:moveTo>
                  <a:pt x="28" y="231"/>
                </a:moveTo>
                <a:cubicBezTo>
                  <a:pt x="28" y="232"/>
                  <a:pt x="27" y="232"/>
                  <a:pt x="27" y="233"/>
                </a:cubicBezTo>
                <a:cubicBezTo>
                  <a:pt x="28" y="232"/>
                  <a:pt x="28" y="231"/>
                  <a:pt x="28" y="231"/>
                </a:cubicBezTo>
                <a:cubicBezTo>
                  <a:pt x="28" y="231"/>
                  <a:pt x="28" y="230"/>
                  <a:pt x="28" y="231"/>
                </a:cubicBezTo>
                <a:close/>
                <a:moveTo>
                  <a:pt x="28" y="235"/>
                </a:moveTo>
                <a:cubicBezTo>
                  <a:pt x="29" y="234"/>
                  <a:pt x="30" y="233"/>
                  <a:pt x="29" y="232"/>
                </a:cubicBezTo>
                <a:cubicBezTo>
                  <a:pt x="29" y="233"/>
                  <a:pt x="29" y="234"/>
                  <a:pt x="28" y="235"/>
                </a:cubicBezTo>
                <a:close/>
                <a:moveTo>
                  <a:pt x="48" y="247"/>
                </a:moveTo>
                <a:cubicBezTo>
                  <a:pt x="48" y="248"/>
                  <a:pt x="49" y="248"/>
                  <a:pt x="49" y="248"/>
                </a:cubicBezTo>
                <a:cubicBezTo>
                  <a:pt x="49" y="248"/>
                  <a:pt x="49" y="248"/>
                  <a:pt x="49" y="248"/>
                </a:cubicBezTo>
                <a:cubicBezTo>
                  <a:pt x="49" y="248"/>
                  <a:pt x="49" y="247"/>
                  <a:pt x="48" y="247"/>
                </a:cubicBezTo>
                <a:close/>
                <a:moveTo>
                  <a:pt x="17" y="226"/>
                </a:moveTo>
                <a:cubicBezTo>
                  <a:pt x="17" y="226"/>
                  <a:pt x="17" y="227"/>
                  <a:pt x="17" y="227"/>
                </a:cubicBezTo>
                <a:cubicBezTo>
                  <a:pt x="17" y="226"/>
                  <a:pt x="18" y="227"/>
                  <a:pt x="18" y="227"/>
                </a:cubicBezTo>
                <a:cubicBezTo>
                  <a:pt x="18" y="226"/>
                  <a:pt x="17" y="226"/>
                  <a:pt x="17" y="225"/>
                </a:cubicBezTo>
                <a:lnTo>
                  <a:pt x="17" y="226"/>
                </a:lnTo>
                <a:close/>
                <a:moveTo>
                  <a:pt x="41" y="244"/>
                </a:moveTo>
                <a:cubicBezTo>
                  <a:pt x="41" y="244"/>
                  <a:pt x="42" y="243"/>
                  <a:pt x="41" y="243"/>
                </a:cubicBezTo>
                <a:cubicBezTo>
                  <a:pt x="40" y="245"/>
                  <a:pt x="39" y="245"/>
                  <a:pt x="41" y="244"/>
                </a:cubicBezTo>
                <a:close/>
                <a:moveTo>
                  <a:pt x="50" y="252"/>
                </a:moveTo>
                <a:cubicBezTo>
                  <a:pt x="50" y="251"/>
                  <a:pt x="51" y="252"/>
                  <a:pt x="51" y="252"/>
                </a:cubicBezTo>
                <a:cubicBezTo>
                  <a:pt x="50" y="252"/>
                  <a:pt x="51" y="251"/>
                  <a:pt x="51" y="250"/>
                </a:cubicBezTo>
                <a:cubicBezTo>
                  <a:pt x="51" y="252"/>
                  <a:pt x="49" y="251"/>
                  <a:pt x="50" y="252"/>
                </a:cubicBezTo>
                <a:close/>
                <a:moveTo>
                  <a:pt x="42" y="245"/>
                </a:moveTo>
                <a:cubicBezTo>
                  <a:pt x="42" y="246"/>
                  <a:pt x="42" y="246"/>
                  <a:pt x="43" y="246"/>
                </a:cubicBezTo>
                <a:cubicBezTo>
                  <a:pt x="43" y="245"/>
                  <a:pt x="42" y="245"/>
                  <a:pt x="42" y="245"/>
                </a:cubicBezTo>
                <a:close/>
                <a:moveTo>
                  <a:pt x="53" y="255"/>
                </a:moveTo>
                <a:cubicBezTo>
                  <a:pt x="53" y="254"/>
                  <a:pt x="54" y="254"/>
                  <a:pt x="53" y="253"/>
                </a:cubicBezTo>
                <a:cubicBezTo>
                  <a:pt x="53" y="254"/>
                  <a:pt x="52" y="254"/>
                  <a:pt x="53" y="255"/>
                </a:cubicBezTo>
                <a:close/>
                <a:moveTo>
                  <a:pt x="40" y="247"/>
                </a:moveTo>
                <a:cubicBezTo>
                  <a:pt x="41" y="247"/>
                  <a:pt x="42" y="246"/>
                  <a:pt x="41" y="246"/>
                </a:cubicBezTo>
                <a:lnTo>
                  <a:pt x="40" y="247"/>
                </a:lnTo>
                <a:close/>
                <a:moveTo>
                  <a:pt x="43" y="248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8"/>
                  <a:pt x="43" y="248"/>
                  <a:pt x="43" y="248"/>
                </a:cubicBezTo>
                <a:close/>
                <a:moveTo>
                  <a:pt x="15" y="234"/>
                </a:moveTo>
                <a:cubicBezTo>
                  <a:pt x="15" y="233"/>
                  <a:pt x="15" y="233"/>
                  <a:pt x="15" y="232"/>
                </a:cubicBezTo>
                <a:cubicBezTo>
                  <a:pt x="15" y="233"/>
                  <a:pt x="15" y="233"/>
                  <a:pt x="15" y="233"/>
                </a:cubicBezTo>
                <a:cubicBezTo>
                  <a:pt x="16" y="234"/>
                  <a:pt x="16" y="234"/>
                  <a:pt x="16" y="234"/>
                </a:cubicBezTo>
                <a:cubicBezTo>
                  <a:pt x="17" y="232"/>
                  <a:pt x="17" y="233"/>
                  <a:pt x="18" y="231"/>
                </a:cubicBezTo>
                <a:cubicBezTo>
                  <a:pt x="18" y="231"/>
                  <a:pt x="17" y="231"/>
                  <a:pt x="17" y="230"/>
                </a:cubicBezTo>
                <a:cubicBezTo>
                  <a:pt x="17" y="230"/>
                  <a:pt x="17" y="231"/>
                  <a:pt x="17" y="230"/>
                </a:cubicBezTo>
                <a:cubicBezTo>
                  <a:pt x="17" y="232"/>
                  <a:pt x="16" y="232"/>
                  <a:pt x="15" y="234"/>
                </a:cubicBezTo>
                <a:close/>
                <a:moveTo>
                  <a:pt x="51" y="255"/>
                </a:moveTo>
                <a:cubicBezTo>
                  <a:pt x="51" y="256"/>
                  <a:pt x="50" y="257"/>
                  <a:pt x="51" y="257"/>
                </a:cubicBezTo>
                <a:cubicBezTo>
                  <a:pt x="51" y="256"/>
                  <a:pt x="52" y="256"/>
                  <a:pt x="52" y="255"/>
                </a:cubicBezTo>
                <a:cubicBezTo>
                  <a:pt x="51" y="255"/>
                  <a:pt x="51" y="255"/>
                  <a:pt x="51" y="255"/>
                </a:cubicBezTo>
                <a:close/>
                <a:moveTo>
                  <a:pt x="20" y="235"/>
                </a:moveTo>
                <a:cubicBezTo>
                  <a:pt x="19" y="235"/>
                  <a:pt x="19" y="236"/>
                  <a:pt x="19" y="236"/>
                </a:cubicBezTo>
                <a:cubicBezTo>
                  <a:pt x="20" y="236"/>
                  <a:pt x="20" y="236"/>
                  <a:pt x="20" y="236"/>
                </a:cubicBezTo>
                <a:cubicBezTo>
                  <a:pt x="20" y="236"/>
                  <a:pt x="21" y="235"/>
                  <a:pt x="21" y="235"/>
                </a:cubicBezTo>
                <a:cubicBezTo>
                  <a:pt x="20" y="235"/>
                  <a:pt x="20" y="236"/>
                  <a:pt x="20" y="235"/>
                </a:cubicBezTo>
                <a:close/>
                <a:moveTo>
                  <a:pt x="21" y="238"/>
                </a:moveTo>
                <a:cubicBezTo>
                  <a:pt x="21" y="237"/>
                  <a:pt x="22" y="237"/>
                  <a:pt x="22" y="236"/>
                </a:cubicBezTo>
                <a:cubicBezTo>
                  <a:pt x="21" y="236"/>
                  <a:pt x="21" y="237"/>
                  <a:pt x="21" y="238"/>
                </a:cubicBezTo>
                <a:close/>
                <a:moveTo>
                  <a:pt x="17" y="236"/>
                </a:moveTo>
                <a:cubicBezTo>
                  <a:pt x="18" y="236"/>
                  <a:pt x="18" y="235"/>
                  <a:pt x="18" y="235"/>
                </a:cubicBezTo>
                <a:cubicBezTo>
                  <a:pt x="18" y="235"/>
                  <a:pt x="17" y="236"/>
                  <a:pt x="17" y="236"/>
                </a:cubicBezTo>
                <a:close/>
                <a:moveTo>
                  <a:pt x="23" y="243"/>
                </a:moveTo>
                <a:cubicBezTo>
                  <a:pt x="24" y="243"/>
                  <a:pt x="25" y="241"/>
                  <a:pt x="26" y="240"/>
                </a:cubicBezTo>
                <a:cubicBezTo>
                  <a:pt x="25" y="240"/>
                  <a:pt x="25" y="240"/>
                  <a:pt x="25" y="240"/>
                </a:cubicBezTo>
                <a:cubicBezTo>
                  <a:pt x="24" y="241"/>
                  <a:pt x="24" y="242"/>
                  <a:pt x="23" y="243"/>
                </a:cubicBezTo>
                <a:close/>
                <a:moveTo>
                  <a:pt x="17" y="238"/>
                </a:moveTo>
                <a:cubicBezTo>
                  <a:pt x="17" y="237"/>
                  <a:pt x="18" y="237"/>
                  <a:pt x="18" y="236"/>
                </a:cubicBezTo>
                <a:cubicBezTo>
                  <a:pt x="17" y="236"/>
                  <a:pt x="16" y="237"/>
                  <a:pt x="17" y="238"/>
                </a:cubicBezTo>
                <a:close/>
                <a:moveTo>
                  <a:pt x="35" y="251"/>
                </a:moveTo>
                <a:cubicBezTo>
                  <a:pt x="35" y="252"/>
                  <a:pt x="36" y="250"/>
                  <a:pt x="36" y="250"/>
                </a:cubicBezTo>
                <a:lnTo>
                  <a:pt x="35" y="251"/>
                </a:lnTo>
                <a:close/>
                <a:moveTo>
                  <a:pt x="38" y="255"/>
                </a:moveTo>
                <a:cubicBezTo>
                  <a:pt x="39" y="254"/>
                  <a:pt x="39" y="254"/>
                  <a:pt x="39" y="254"/>
                </a:cubicBezTo>
                <a:cubicBezTo>
                  <a:pt x="39" y="254"/>
                  <a:pt x="38" y="254"/>
                  <a:pt x="38" y="255"/>
                </a:cubicBezTo>
                <a:close/>
                <a:moveTo>
                  <a:pt x="12" y="236"/>
                </a:moveTo>
                <a:cubicBezTo>
                  <a:pt x="12" y="236"/>
                  <a:pt x="12" y="237"/>
                  <a:pt x="12" y="237"/>
                </a:cubicBezTo>
                <a:cubicBezTo>
                  <a:pt x="13" y="236"/>
                  <a:pt x="13" y="236"/>
                  <a:pt x="13" y="236"/>
                </a:cubicBezTo>
                <a:cubicBezTo>
                  <a:pt x="13" y="236"/>
                  <a:pt x="12" y="236"/>
                  <a:pt x="12" y="236"/>
                </a:cubicBezTo>
                <a:close/>
                <a:moveTo>
                  <a:pt x="38" y="253"/>
                </a:moveTo>
                <a:cubicBezTo>
                  <a:pt x="36" y="252"/>
                  <a:pt x="36" y="252"/>
                  <a:pt x="36" y="252"/>
                </a:cubicBezTo>
                <a:cubicBezTo>
                  <a:pt x="36" y="253"/>
                  <a:pt x="37" y="254"/>
                  <a:pt x="38" y="253"/>
                </a:cubicBezTo>
                <a:close/>
                <a:moveTo>
                  <a:pt x="12" y="239"/>
                </a:moveTo>
                <a:cubicBezTo>
                  <a:pt x="13" y="238"/>
                  <a:pt x="13" y="238"/>
                  <a:pt x="13" y="238"/>
                </a:cubicBezTo>
                <a:cubicBezTo>
                  <a:pt x="13" y="238"/>
                  <a:pt x="13" y="239"/>
                  <a:pt x="13" y="238"/>
                </a:cubicBezTo>
                <a:cubicBezTo>
                  <a:pt x="12" y="238"/>
                  <a:pt x="14" y="237"/>
                  <a:pt x="13" y="237"/>
                </a:cubicBezTo>
                <a:cubicBezTo>
                  <a:pt x="12" y="237"/>
                  <a:pt x="12" y="238"/>
                  <a:pt x="12" y="239"/>
                </a:cubicBezTo>
                <a:close/>
                <a:moveTo>
                  <a:pt x="35" y="256"/>
                </a:moveTo>
                <a:cubicBezTo>
                  <a:pt x="35" y="256"/>
                  <a:pt x="36" y="257"/>
                  <a:pt x="36" y="257"/>
                </a:cubicBezTo>
                <a:cubicBezTo>
                  <a:pt x="36" y="256"/>
                  <a:pt x="35" y="256"/>
                  <a:pt x="35" y="256"/>
                </a:cubicBezTo>
                <a:close/>
                <a:moveTo>
                  <a:pt x="27" y="255"/>
                </a:moveTo>
                <a:cubicBezTo>
                  <a:pt x="27" y="255"/>
                  <a:pt x="28" y="254"/>
                  <a:pt x="28" y="254"/>
                </a:cubicBezTo>
                <a:cubicBezTo>
                  <a:pt x="27" y="254"/>
                  <a:pt x="27" y="254"/>
                  <a:pt x="27" y="255"/>
                </a:cubicBezTo>
                <a:close/>
                <a:moveTo>
                  <a:pt x="8" y="244"/>
                </a:moveTo>
                <a:cubicBezTo>
                  <a:pt x="7" y="244"/>
                  <a:pt x="7" y="244"/>
                  <a:pt x="7" y="244"/>
                </a:cubicBezTo>
                <a:cubicBezTo>
                  <a:pt x="8" y="245"/>
                  <a:pt x="8" y="243"/>
                  <a:pt x="7" y="243"/>
                </a:cubicBezTo>
                <a:cubicBezTo>
                  <a:pt x="7" y="243"/>
                  <a:pt x="7" y="243"/>
                  <a:pt x="8" y="244"/>
                </a:cubicBezTo>
                <a:close/>
                <a:moveTo>
                  <a:pt x="6" y="247"/>
                </a:moveTo>
                <a:cubicBezTo>
                  <a:pt x="7" y="248"/>
                  <a:pt x="9" y="244"/>
                  <a:pt x="8" y="244"/>
                </a:cubicBezTo>
                <a:cubicBezTo>
                  <a:pt x="7" y="245"/>
                  <a:pt x="7" y="246"/>
                  <a:pt x="6" y="247"/>
                </a:cubicBezTo>
                <a:close/>
                <a:moveTo>
                  <a:pt x="11" y="248"/>
                </a:moveTo>
                <a:cubicBezTo>
                  <a:pt x="12" y="248"/>
                  <a:pt x="12" y="247"/>
                  <a:pt x="11" y="247"/>
                </a:cubicBezTo>
                <a:cubicBezTo>
                  <a:pt x="11" y="247"/>
                  <a:pt x="11" y="248"/>
                  <a:pt x="11" y="248"/>
                </a:cubicBezTo>
                <a:close/>
                <a:moveTo>
                  <a:pt x="32" y="264"/>
                </a:moveTo>
                <a:cubicBezTo>
                  <a:pt x="33" y="264"/>
                  <a:pt x="33" y="264"/>
                  <a:pt x="33" y="263"/>
                </a:cubicBezTo>
                <a:cubicBezTo>
                  <a:pt x="32" y="263"/>
                  <a:pt x="32" y="263"/>
                  <a:pt x="32" y="264"/>
                </a:cubicBezTo>
                <a:close/>
                <a:moveTo>
                  <a:pt x="10" y="250"/>
                </a:moveTo>
                <a:cubicBezTo>
                  <a:pt x="10" y="250"/>
                  <a:pt x="11" y="249"/>
                  <a:pt x="11" y="249"/>
                </a:cubicBezTo>
                <a:cubicBezTo>
                  <a:pt x="10" y="248"/>
                  <a:pt x="10" y="248"/>
                  <a:pt x="10" y="248"/>
                </a:cubicBezTo>
                <a:cubicBezTo>
                  <a:pt x="10" y="249"/>
                  <a:pt x="9" y="249"/>
                  <a:pt x="10" y="250"/>
                </a:cubicBezTo>
                <a:close/>
                <a:moveTo>
                  <a:pt x="7" y="252"/>
                </a:moveTo>
                <a:cubicBezTo>
                  <a:pt x="7" y="251"/>
                  <a:pt x="9" y="249"/>
                  <a:pt x="8" y="248"/>
                </a:cubicBezTo>
                <a:cubicBezTo>
                  <a:pt x="8" y="249"/>
                  <a:pt x="6" y="251"/>
                  <a:pt x="7" y="252"/>
                </a:cubicBezTo>
                <a:close/>
                <a:moveTo>
                  <a:pt x="3" y="247"/>
                </a:moveTo>
                <a:cubicBezTo>
                  <a:pt x="3" y="246"/>
                  <a:pt x="4" y="246"/>
                  <a:pt x="4" y="246"/>
                </a:cubicBezTo>
                <a:cubicBezTo>
                  <a:pt x="3" y="246"/>
                  <a:pt x="2" y="246"/>
                  <a:pt x="3" y="247"/>
                </a:cubicBezTo>
                <a:close/>
                <a:moveTo>
                  <a:pt x="0" y="255"/>
                </a:moveTo>
                <a:cubicBezTo>
                  <a:pt x="1" y="253"/>
                  <a:pt x="3" y="253"/>
                  <a:pt x="2" y="251"/>
                </a:cubicBezTo>
                <a:cubicBezTo>
                  <a:pt x="2" y="253"/>
                  <a:pt x="0" y="254"/>
                  <a:pt x="0" y="255"/>
                </a:cubicBezTo>
                <a:close/>
                <a:moveTo>
                  <a:pt x="30" y="271"/>
                </a:moveTo>
                <a:cubicBezTo>
                  <a:pt x="30" y="271"/>
                  <a:pt x="31" y="271"/>
                  <a:pt x="31" y="271"/>
                </a:cubicBezTo>
                <a:cubicBezTo>
                  <a:pt x="31" y="271"/>
                  <a:pt x="30" y="270"/>
                  <a:pt x="30" y="271"/>
                </a:cubicBezTo>
                <a:close/>
                <a:moveTo>
                  <a:pt x="34" y="274"/>
                </a:moveTo>
                <a:cubicBezTo>
                  <a:pt x="35" y="275"/>
                  <a:pt x="34" y="275"/>
                  <a:pt x="35" y="275"/>
                </a:cubicBezTo>
                <a:cubicBezTo>
                  <a:pt x="36" y="275"/>
                  <a:pt x="35" y="275"/>
                  <a:pt x="35" y="274"/>
                </a:cubicBezTo>
                <a:cubicBezTo>
                  <a:pt x="35" y="274"/>
                  <a:pt x="35" y="274"/>
                  <a:pt x="34" y="274"/>
                </a:cubicBezTo>
                <a:close/>
                <a:moveTo>
                  <a:pt x="3" y="254"/>
                </a:moveTo>
                <a:cubicBezTo>
                  <a:pt x="2" y="254"/>
                  <a:pt x="2" y="254"/>
                  <a:pt x="2" y="253"/>
                </a:cubicBezTo>
                <a:cubicBezTo>
                  <a:pt x="2" y="254"/>
                  <a:pt x="2" y="254"/>
                  <a:pt x="2" y="254"/>
                </a:cubicBezTo>
                <a:cubicBezTo>
                  <a:pt x="2" y="254"/>
                  <a:pt x="4" y="254"/>
                  <a:pt x="3" y="253"/>
                </a:cubicBezTo>
                <a:lnTo>
                  <a:pt x="3" y="254"/>
                </a:lnTo>
                <a:close/>
                <a:moveTo>
                  <a:pt x="27" y="271"/>
                </a:moveTo>
                <a:cubicBezTo>
                  <a:pt x="27" y="271"/>
                  <a:pt x="27" y="272"/>
                  <a:pt x="28" y="271"/>
                </a:cubicBezTo>
                <a:cubicBezTo>
                  <a:pt x="28" y="271"/>
                  <a:pt x="27" y="270"/>
                  <a:pt x="27" y="271"/>
                </a:cubicBezTo>
                <a:close/>
                <a:moveTo>
                  <a:pt x="31" y="278"/>
                </a:moveTo>
                <a:cubicBezTo>
                  <a:pt x="31" y="277"/>
                  <a:pt x="30" y="277"/>
                  <a:pt x="30" y="276"/>
                </a:cubicBezTo>
                <a:cubicBezTo>
                  <a:pt x="30" y="277"/>
                  <a:pt x="31" y="277"/>
                  <a:pt x="31" y="278"/>
                </a:cubicBezTo>
                <a:close/>
                <a:moveTo>
                  <a:pt x="31" y="281"/>
                </a:moveTo>
                <a:cubicBezTo>
                  <a:pt x="32" y="281"/>
                  <a:pt x="32" y="281"/>
                  <a:pt x="32" y="281"/>
                </a:cubicBezTo>
                <a:cubicBezTo>
                  <a:pt x="32" y="280"/>
                  <a:pt x="32" y="280"/>
                  <a:pt x="33" y="280"/>
                </a:cubicBezTo>
                <a:cubicBezTo>
                  <a:pt x="33" y="280"/>
                  <a:pt x="33" y="279"/>
                  <a:pt x="33" y="279"/>
                </a:cubicBezTo>
                <a:cubicBezTo>
                  <a:pt x="32" y="280"/>
                  <a:pt x="32" y="281"/>
                  <a:pt x="31" y="281"/>
                </a:cubicBezTo>
                <a:close/>
                <a:moveTo>
                  <a:pt x="782" y="255"/>
                </a:moveTo>
                <a:cubicBezTo>
                  <a:pt x="781" y="255"/>
                  <a:pt x="779" y="253"/>
                  <a:pt x="779" y="256"/>
                </a:cubicBezTo>
                <a:cubicBezTo>
                  <a:pt x="781" y="259"/>
                  <a:pt x="782" y="261"/>
                  <a:pt x="783" y="263"/>
                </a:cubicBezTo>
                <a:cubicBezTo>
                  <a:pt x="781" y="263"/>
                  <a:pt x="777" y="259"/>
                  <a:pt x="774" y="258"/>
                </a:cubicBezTo>
                <a:cubicBezTo>
                  <a:pt x="775" y="259"/>
                  <a:pt x="777" y="263"/>
                  <a:pt x="778" y="264"/>
                </a:cubicBezTo>
                <a:cubicBezTo>
                  <a:pt x="779" y="267"/>
                  <a:pt x="779" y="268"/>
                  <a:pt x="780" y="271"/>
                </a:cubicBezTo>
                <a:cubicBezTo>
                  <a:pt x="779" y="271"/>
                  <a:pt x="779" y="271"/>
                  <a:pt x="779" y="272"/>
                </a:cubicBezTo>
                <a:cubicBezTo>
                  <a:pt x="776" y="269"/>
                  <a:pt x="775" y="267"/>
                  <a:pt x="772" y="264"/>
                </a:cubicBezTo>
                <a:cubicBezTo>
                  <a:pt x="771" y="262"/>
                  <a:pt x="772" y="262"/>
                  <a:pt x="771" y="260"/>
                </a:cubicBezTo>
                <a:cubicBezTo>
                  <a:pt x="770" y="259"/>
                  <a:pt x="767" y="254"/>
                  <a:pt x="766" y="252"/>
                </a:cubicBezTo>
                <a:cubicBezTo>
                  <a:pt x="766" y="254"/>
                  <a:pt x="763" y="249"/>
                  <a:pt x="762" y="246"/>
                </a:cubicBezTo>
                <a:cubicBezTo>
                  <a:pt x="763" y="250"/>
                  <a:pt x="761" y="249"/>
                  <a:pt x="764" y="255"/>
                </a:cubicBezTo>
                <a:cubicBezTo>
                  <a:pt x="763" y="252"/>
                  <a:pt x="764" y="254"/>
                  <a:pt x="765" y="256"/>
                </a:cubicBezTo>
                <a:cubicBezTo>
                  <a:pt x="765" y="257"/>
                  <a:pt x="765" y="255"/>
                  <a:pt x="765" y="255"/>
                </a:cubicBezTo>
                <a:cubicBezTo>
                  <a:pt x="766" y="256"/>
                  <a:pt x="766" y="257"/>
                  <a:pt x="766" y="258"/>
                </a:cubicBezTo>
                <a:cubicBezTo>
                  <a:pt x="767" y="259"/>
                  <a:pt x="768" y="260"/>
                  <a:pt x="770" y="260"/>
                </a:cubicBezTo>
                <a:cubicBezTo>
                  <a:pt x="770" y="262"/>
                  <a:pt x="771" y="264"/>
                  <a:pt x="772" y="267"/>
                </a:cubicBezTo>
                <a:cubicBezTo>
                  <a:pt x="771" y="267"/>
                  <a:pt x="768" y="261"/>
                  <a:pt x="769" y="264"/>
                </a:cubicBezTo>
                <a:cubicBezTo>
                  <a:pt x="768" y="262"/>
                  <a:pt x="766" y="259"/>
                  <a:pt x="766" y="260"/>
                </a:cubicBezTo>
                <a:cubicBezTo>
                  <a:pt x="766" y="259"/>
                  <a:pt x="764" y="256"/>
                  <a:pt x="764" y="255"/>
                </a:cubicBezTo>
                <a:cubicBezTo>
                  <a:pt x="763" y="254"/>
                  <a:pt x="762" y="254"/>
                  <a:pt x="761" y="253"/>
                </a:cubicBezTo>
                <a:cubicBezTo>
                  <a:pt x="761" y="252"/>
                  <a:pt x="762" y="253"/>
                  <a:pt x="762" y="252"/>
                </a:cubicBezTo>
                <a:cubicBezTo>
                  <a:pt x="762" y="251"/>
                  <a:pt x="761" y="249"/>
                  <a:pt x="761" y="249"/>
                </a:cubicBezTo>
                <a:cubicBezTo>
                  <a:pt x="757" y="243"/>
                  <a:pt x="757" y="246"/>
                  <a:pt x="752" y="241"/>
                </a:cubicBezTo>
                <a:cubicBezTo>
                  <a:pt x="752" y="241"/>
                  <a:pt x="755" y="244"/>
                  <a:pt x="755" y="245"/>
                </a:cubicBezTo>
                <a:cubicBezTo>
                  <a:pt x="755" y="246"/>
                  <a:pt x="755" y="245"/>
                  <a:pt x="755" y="244"/>
                </a:cubicBezTo>
                <a:cubicBezTo>
                  <a:pt x="755" y="244"/>
                  <a:pt x="755" y="246"/>
                  <a:pt x="756" y="246"/>
                </a:cubicBezTo>
                <a:cubicBezTo>
                  <a:pt x="757" y="248"/>
                  <a:pt x="756" y="247"/>
                  <a:pt x="757" y="249"/>
                </a:cubicBezTo>
                <a:cubicBezTo>
                  <a:pt x="755" y="246"/>
                  <a:pt x="755" y="248"/>
                  <a:pt x="753" y="248"/>
                </a:cubicBezTo>
                <a:cubicBezTo>
                  <a:pt x="752" y="245"/>
                  <a:pt x="751" y="244"/>
                  <a:pt x="750" y="245"/>
                </a:cubicBezTo>
                <a:cubicBezTo>
                  <a:pt x="748" y="242"/>
                  <a:pt x="747" y="243"/>
                  <a:pt x="745" y="239"/>
                </a:cubicBezTo>
                <a:cubicBezTo>
                  <a:pt x="744" y="239"/>
                  <a:pt x="744" y="239"/>
                  <a:pt x="744" y="239"/>
                </a:cubicBezTo>
                <a:cubicBezTo>
                  <a:pt x="743" y="237"/>
                  <a:pt x="741" y="236"/>
                  <a:pt x="739" y="233"/>
                </a:cubicBezTo>
                <a:cubicBezTo>
                  <a:pt x="739" y="232"/>
                  <a:pt x="739" y="231"/>
                  <a:pt x="740" y="231"/>
                </a:cubicBezTo>
                <a:cubicBezTo>
                  <a:pt x="741" y="233"/>
                  <a:pt x="741" y="234"/>
                  <a:pt x="742" y="234"/>
                </a:cubicBezTo>
                <a:cubicBezTo>
                  <a:pt x="742" y="234"/>
                  <a:pt x="741" y="231"/>
                  <a:pt x="743" y="234"/>
                </a:cubicBezTo>
                <a:cubicBezTo>
                  <a:pt x="743" y="233"/>
                  <a:pt x="742" y="232"/>
                  <a:pt x="741" y="231"/>
                </a:cubicBezTo>
                <a:cubicBezTo>
                  <a:pt x="740" y="230"/>
                  <a:pt x="741" y="231"/>
                  <a:pt x="740" y="231"/>
                </a:cubicBezTo>
                <a:cubicBezTo>
                  <a:pt x="739" y="227"/>
                  <a:pt x="737" y="229"/>
                  <a:pt x="736" y="226"/>
                </a:cubicBezTo>
                <a:cubicBezTo>
                  <a:pt x="736" y="227"/>
                  <a:pt x="735" y="226"/>
                  <a:pt x="733" y="224"/>
                </a:cubicBezTo>
                <a:cubicBezTo>
                  <a:pt x="734" y="226"/>
                  <a:pt x="737" y="229"/>
                  <a:pt x="738" y="231"/>
                </a:cubicBezTo>
                <a:cubicBezTo>
                  <a:pt x="735" y="229"/>
                  <a:pt x="728" y="217"/>
                  <a:pt x="726" y="218"/>
                </a:cubicBezTo>
                <a:cubicBezTo>
                  <a:pt x="724" y="215"/>
                  <a:pt x="723" y="213"/>
                  <a:pt x="721" y="210"/>
                </a:cubicBezTo>
                <a:cubicBezTo>
                  <a:pt x="715" y="205"/>
                  <a:pt x="707" y="195"/>
                  <a:pt x="698" y="186"/>
                </a:cubicBezTo>
                <a:cubicBezTo>
                  <a:pt x="698" y="186"/>
                  <a:pt x="701" y="188"/>
                  <a:pt x="700" y="188"/>
                </a:cubicBezTo>
                <a:cubicBezTo>
                  <a:pt x="696" y="184"/>
                  <a:pt x="693" y="182"/>
                  <a:pt x="688" y="177"/>
                </a:cubicBezTo>
                <a:cubicBezTo>
                  <a:pt x="689" y="178"/>
                  <a:pt x="690" y="178"/>
                  <a:pt x="690" y="177"/>
                </a:cubicBezTo>
                <a:cubicBezTo>
                  <a:pt x="689" y="176"/>
                  <a:pt x="689" y="176"/>
                  <a:pt x="689" y="176"/>
                </a:cubicBezTo>
                <a:cubicBezTo>
                  <a:pt x="687" y="174"/>
                  <a:pt x="689" y="177"/>
                  <a:pt x="688" y="177"/>
                </a:cubicBezTo>
                <a:cubicBezTo>
                  <a:pt x="686" y="175"/>
                  <a:pt x="687" y="175"/>
                  <a:pt x="686" y="174"/>
                </a:cubicBezTo>
                <a:cubicBezTo>
                  <a:pt x="684" y="172"/>
                  <a:pt x="686" y="174"/>
                  <a:pt x="684" y="173"/>
                </a:cubicBezTo>
                <a:cubicBezTo>
                  <a:pt x="683" y="172"/>
                  <a:pt x="682" y="169"/>
                  <a:pt x="681" y="170"/>
                </a:cubicBezTo>
                <a:cubicBezTo>
                  <a:pt x="680" y="169"/>
                  <a:pt x="681" y="169"/>
                  <a:pt x="681" y="169"/>
                </a:cubicBezTo>
                <a:cubicBezTo>
                  <a:pt x="680" y="168"/>
                  <a:pt x="679" y="168"/>
                  <a:pt x="678" y="168"/>
                </a:cubicBezTo>
                <a:cubicBezTo>
                  <a:pt x="676" y="165"/>
                  <a:pt x="672" y="163"/>
                  <a:pt x="672" y="161"/>
                </a:cubicBezTo>
                <a:cubicBezTo>
                  <a:pt x="670" y="160"/>
                  <a:pt x="662" y="154"/>
                  <a:pt x="657" y="149"/>
                </a:cubicBezTo>
                <a:cubicBezTo>
                  <a:pt x="660" y="152"/>
                  <a:pt x="654" y="146"/>
                  <a:pt x="654" y="146"/>
                </a:cubicBezTo>
                <a:cubicBezTo>
                  <a:pt x="653" y="145"/>
                  <a:pt x="653" y="145"/>
                  <a:pt x="652" y="145"/>
                </a:cubicBezTo>
                <a:cubicBezTo>
                  <a:pt x="648" y="142"/>
                  <a:pt x="644" y="139"/>
                  <a:pt x="645" y="138"/>
                </a:cubicBezTo>
                <a:cubicBezTo>
                  <a:pt x="641" y="135"/>
                  <a:pt x="641" y="135"/>
                  <a:pt x="641" y="135"/>
                </a:cubicBezTo>
                <a:cubicBezTo>
                  <a:pt x="642" y="137"/>
                  <a:pt x="641" y="136"/>
                  <a:pt x="640" y="136"/>
                </a:cubicBezTo>
                <a:cubicBezTo>
                  <a:pt x="637" y="133"/>
                  <a:pt x="636" y="133"/>
                  <a:pt x="633" y="130"/>
                </a:cubicBezTo>
                <a:cubicBezTo>
                  <a:pt x="633" y="130"/>
                  <a:pt x="632" y="129"/>
                  <a:pt x="633" y="129"/>
                </a:cubicBezTo>
                <a:cubicBezTo>
                  <a:pt x="629" y="126"/>
                  <a:pt x="631" y="129"/>
                  <a:pt x="629" y="128"/>
                </a:cubicBezTo>
                <a:cubicBezTo>
                  <a:pt x="628" y="126"/>
                  <a:pt x="625" y="124"/>
                  <a:pt x="622" y="123"/>
                </a:cubicBezTo>
                <a:cubicBezTo>
                  <a:pt x="626" y="124"/>
                  <a:pt x="620" y="120"/>
                  <a:pt x="618" y="120"/>
                </a:cubicBezTo>
                <a:cubicBezTo>
                  <a:pt x="618" y="120"/>
                  <a:pt x="620" y="122"/>
                  <a:pt x="621" y="122"/>
                </a:cubicBezTo>
                <a:cubicBezTo>
                  <a:pt x="623" y="124"/>
                  <a:pt x="615" y="119"/>
                  <a:pt x="617" y="119"/>
                </a:cubicBezTo>
                <a:cubicBezTo>
                  <a:pt x="614" y="117"/>
                  <a:pt x="614" y="117"/>
                  <a:pt x="614" y="117"/>
                </a:cubicBezTo>
                <a:cubicBezTo>
                  <a:pt x="613" y="116"/>
                  <a:pt x="614" y="118"/>
                  <a:pt x="611" y="116"/>
                </a:cubicBezTo>
                <a:cubicBezTo>
                  <a:pt x="611" y="116"/>
                  <a:pt x="613" y="116"/>
                  <a:pt x="612" y="115"/>
                </a:cubicBezTo>
                <a:cubicBezTo>
                  <a:pt x="610" y="114"/>
                  <a:pt x="612" y="116"/>
                  <a:pt x="610" y="115"/>
                </a:cubicBezTo>
                <a:cubicBezTo>
                  <a:pt x="607" y="112"/>
                  <a:pt x="602" y="111"/>
                  <a:pt x="596" y="106"/>
                </a:cubicBezTo>
                <a:cubicBezTo>
                  <a:pt x="596" y="106"/>
                  <a:pt x="595" y="106"/>
                  <a:pt x="595" y="105"/>
                </a:cubicBezTo>
                <a:cubicBezTo>
                  <a:pt x="594" y="105"/>
                  <a:pt x="594" y="105"/>
                  <a:pt x="594" y="106"/>
                </a:cubicBezTo>
                <a:cubicBezTo>
                  <a:pt x="587" y="101"/>
                  <a:pt x="583" y="99"/>
                  <a:pt x="576" y="95"/>
                </a:cubicBezTo>
                <a:cubicBezTo>
                  <a:pt x="573" y="94"/>
                  <a:pt x="576" y="96"/>
                  <a:pt x="575" y="96"/>
                </a:cubicBezTo>
                <a:cubicBezTo>
                  <a:pt x="575" y="95"/>
                  <a:pt x="571" y="94"/>
                  <a:pt x="571" y="94"/>
                </a:cubicBezTo>
                <a:cubicBezTo>
                  <a:pt x="568" y="92"/>
                  <a:pt x="566" y="90"/>
                  <a:pt x="562" y="88"/>
                </a:cubicBezTo>
                <a:cubicBezTo>
                  <a:pt x="555" y="85"/>
                  <a:pt x="548" y="82"/>
                  <a:pt x="540" y="79"/>
                </a:cubicBezTo>
                <a:cubicBezTo>
                  <a:pt x="540" y="78"/>
                  <a:pt x="540" y="78"/>
                  <a:pt x="540" y="78"/>
                </a:cubicBezTo>
                <a:cubicBezTo>
                  <a:pt x="537" y="77"/>
                  <a:pt x="535" y="76"/>
                  <a:pt x="533" y="75"/>
                </a:cubicBezTo>
                <a:cubicBezTo>
                  <a:pt x="530" y="74"/>
                  <a:pt x="529" y="74"/>
                  <a:pt x="526" y="73"/>
                </a:cubicBezTo>
                <a:cubicBezTo>
                  <a:pt x="526" y="72"/>
                  <a:pt x="526" y="72"/>
                  <a:pt x="526" y="72"/>
                </a:cubicBezTo>
                <a:cubicBezTo>
                  <a:pt x="521" y="71"/>
                  <a:pt x="517" y="70"/>
                  <a:pt x="514" y="68"/>
                </a:cubicBezTo>
                <a:cubicBezTo>
                  <a:pt x="510" y="68"/>
                  <a:pt x="504" y="65"/>
                  <a:pt x="502" y="64"/>
                </a:cubicBezTo>
                <a:cubicBezTo>
                  <a:pt x="500" y="63"/>
                  <a:pt x="502" y="65"/>
                  <a:pt x="502" y="65"/>
                </a:cubicBezTo>
                <a:cubicBezTo>
                  <a:pt x="497" y="64"/>
                  <a:pt x="493" y="62"/>
                  <a:pt x="488" y="60"/>
                </a:cubicBezTo>
                <a:cubicBezTo>
                  <a:pt x="485" y="60"/>
                  <a:pt x="481" y="60"/>
                  <a:pt x="480" y="59"/>
                </a:cubicBezTo>
                <a:cubicBezTo>
                  <a:pt x="483" y="59"/>
                  <a:pt x="485" y="60"/>
                  <a:pt x="484" y="59"/>
                </a:cubicBezTo>
                <a:cubicBezTo>
                  <a:pt x="482" y="58"/>
                  <a:pt x="480" y="59"/>
                  <a:pt x="480" y="58"/>
                </a:cubicBezTo>
                <a:cubicBezTo>
                  <a:pt x="479" y="58"/>
                  <a:pt x="479" y="58"/>
                  <a:pt x="479" y="59"/>
                </a:cubicBezTo>
                <a:cubicBezTo>
                  <a:pt x="474" y="58"/>
                  <a:pt x="470" y="57"/>
                  <a:pt x="468" y="56"/>
                </a:cubicBezTo>
                <a:cubicBezTo>
                  <a:pt x="466" y="56"/>
                  <a:pt x="469" y="57"/>
                  <a:pt x="464" y="56"/>
                </a:cubicBezTo>
                <a:cubicBezTo>
                  <a:pt x="465" y="55"/>
                  <a:pt x="461" y="54"/>
                  <a:pt x="459" y="54"/>
                </a:cubicBezTo>
                <a:cubicBezTo>
                  <a:pt x="459" y="54"/>
                  <a:pt x="459" y="54"/>
                  <a:pt x="458" y="54"/>
                </a:cubicBezTo>
                <a:cubicBezTo>
                  <a:pt x="458" y="54"/>
                  <a:pt x="459" y="54"/>
                  <a:pt x="461" y="54"/>
                </a:cubicBezTo>
                <a:cubicBezTo>
                  <a:pt x="461" y="53"/>
                  <a:pt x="460" y="53"/>
                  <a:pt x="458" y="53"/>
                </a:cubicBezTo>
                <a:cubicBezTo>
                  <a:pt x="457" y="53"/>
                  <a:pt x="456" y="53"/>
                  <a:pt x="456" y="54"/>
                </a:cubicBezTo>
                <a:cubicBezTo>
                  <a:pt x="453" y="53"/>
                  <a:pt x="452" y="52"/>
                  <a:pt x="450" y="52"/>
                </a:cubicBezTo>
                <a:cubicBezTo>
                  <a:pt x="448" y="51"/>
                  <a:pt x="451" y="52"/>
                  <a:pt x="450" y="52"/>
                </a:cubicBezTo>
                <a:cubicBezTo>
                  <a:pt x="442" y="51"/>
                  <a:pt x="434" y="51"/>
                  <a:pt x="428" y="49"/>
                </a:cubicBezTo>
                <a:cubicBezTo>
                  <a:pt x="426" y="49"/>
                  <a:pt x="429" y="50"/>
                  <a:pt x="427" y="50"/>
                </a:cubicBezTo>
                <a:cubicBezTo>
                  <a:pt x="424" y="50"/>
                  <a:pt x="424" y="49"/>
                  <a:pt x="426" y="49"/>
                </a:cubicBezTo>
                <a:cubicBezTo>
                  <a:pt x="426" y="48"/>
                  <a:pt x="425" y="49"/>
                  <a:pt x="423" y="48"/>
                </a:cubicBezTo>
                <a:cubicBezTo>
                  <a:pt x="423" y="49"/>
                  <a:pt x="423" y="49"/>
                  <a:pt x="423" y="49"/>
                </a:cubicBezTo>
                <a:cubicBezTo>
                  <a:pt x="416" y="48"/>
                  <a:pt x="410" y="48"/>
                  <a:pt x="402" y="48"/>
                </a:cubicBezTo>
                <a:cubicBezTo>
                  <a:pt x="404" y="47"/>
                  <a:pt x="401" y="47"/>
                  <a:pt x="397" y="47"/>
                </a:cubicBezTo>
                <a:cubicBezTo>
                  <a:pt x="397" y="46"/>
                  <a:pt x="397" y="46"/>
                  <a:pt x="397" y="46"/>
                </a:cubicBezTo>
                <a:cubicBezTo>
                  <a:pt x="394" y="47"/>
                  <a:pt x="393" y="46"/>
                  <a:pt x="391" y="46"/>
                </a:cubicBezTo>
                <a:cubicBezTo>
                  <a:pt x="389" y="46"/>
                  <a:pt x="395" y="47"/>
                  <a:pt x="393" y="48"/>
                </a:cubicBezTo>
                <a:cubicBezTo>
                  <a:pt x="390" y="47"/>
                  <a:pt x="390" y="47"/>
                  <a:pt x="388" y="47"/>
                </a:cubicBezTo>
                <a:cubicBezTo>
                  <a:pt x="386" y="47"/>
                  <a:pt x="388" y="47"/>
                  <a:pt x="388" y="48"/>
                </a:cubicBezTo>
                <a:cubicBezTo>
                  <a:pt x="385" y="48"/>
                  <a:pt x="385" y="47"/>
                  <a:pt x="382" y="48"/>
                </a:cubicBezTo>
                <a:cubicBezTo>
                  <a:pt x="382" y="47"/>
                  <a:pt x="383" y="47"/>
                  <a:pt x="384" y="47"/>
                </a:cubicBezTo>
                <a:cubicBezTo>
                  <a:pt x="383" y="47"/>
                  <a:pt x="380" y="48"/>
                  <a:pt x="380" y="47"/>
                </a:cubicBezTo>
                <a:cubicBezTo>
                  <a:pt x="379" y="47"/>
                  <a:pt x="380" y="48"/>
                  <a:pt x="377" y="48"/>
                </a:cubicBezTo>
                <a:cubicBezTo>
                  <a:pt x="376" y="47"/>
                  <a:pt x="377" y="47"/>
                  <a:pt x="376" y="47"/>
                </a:cubicBezTo>
                <a:cubicBezTo>
                  <a:pt x="375" y="47"/>
                  <a:pt x="371" y="48"/>
                  <a:pt x="375" y="48"/>
                </a:cubicBezTo>
                <a:cubicBezTo>
                  <a:pt x="374" y="48"/>
                  <a:pt x="373" y="49"/>
                  <a:pt x="371" y="49"/>
                </a:cubicBezTo>
                <a:cubicBezTo>
                  <a:pt x="372" y="48"/>
                  <a:pt x="370" y="48"/>
                  <a:pt x="371" y="47"/>
                </a:cubicBezTo>
                <a:cubicBezTo>
                  <a:pt x="370" y="47"/>
                  <a:pt x="367" y="48"/>
                  <a:pt x="368" y="47"/>
                </a:cubicBezTo>
                <a:cubicBezTo>
                  <a:pt x="365" y="48"/>
                  <a:pt x="363" y="48"/>
                  <a:pt x="361" y="48"/>
                </a:cubicBezTo>
                <a:cubicBezTo>
                  <a:pt x="361" y="47"/>
                  <a:pt x="362" y="47"/>
                  <a:pt x="363" y="47"/>
                </a:cubicBezTo>
                <a:cubicBezTo>
                  <a:pt x="363" y="47"/>
                  <a:pt x="361" y="47"/>
                  <a:pt x="359" y="47"/>
                </a:cubicBezTo>
                <a:cubicBezTo>
                  <a:pt x="358" y="48"/>
                  <a:pt x="355" y="48"/>
                  <a:pt x="351" y="48"/>
                </a:cubicBezTo>
                <a:cubicBezTo>
                  <a:pt x="351" y="49"/>
                  <a:pt x="354" y="48"/>
                  <a:pt x="354" y="49"/>
                </a:cubicBezTo>
                <a:cubicBezTo>
                  <a:pt x="350" y="50"/>
                  <a:pt x="351" y="49"/>
                  <a:pt x="348" y="49"/>
                </a:cubicBezTo>
                <a:cubicBezTo>
                  <a:pt x="350" y="50"/>
                  <a:pt x="344" y="50"/>
                  <a:pt x="342" y="50"/>
                </a:cubicBezTo>
                <a:cubicBezTo>
                  <a:pt x="340" y="50"/>
                  <a:pt x="343" y="50"/>
                  <a:pt x="341" y="51"/>
                </a:cubicBezTo>
                <a:cubicBezTo>
                  <a:pt x="336" y="52"/>
                  <a:pt x="334" y="52"/>
                  <a:pt x="332" y="51"/>
                </a:cubicBezTo>
                <a:cubicBezTo>
                  <a:pt x="334" y="50"/>
                  <a:pt x="335" y="51"/>
                  <a:pt x="335" y="51"/>
                </a:cubicBezTo>
                <a:cubicBezTo>
                  <a:pt x="336" y="51"/>
                  <a:pt x="336" y="51"/>
                  <a:pt x="336" y="51"/>
                </a:cubicBezTo>
                <a:cubicBezTo>
                  <a:pt x="336" y="50"/>
                  <a:pt x="334" y="51"/>
                  <a:pt x="335" y="50"/>
                </a:cubicBezTo>
                <a:cubicBezTo>
                  <a:pt x="331" y="51"/>
                  <a:pt x="331" y="51"/>
                  <a:pt x="331" y="52"/>
                </a:cubicBezTo>
                <a:cubicBezTo>
                  <a:pt x="330" y="51"/>
                  <a:pt x="326" y="51"/>
                  <a:pt x="326" y="52"/>
                </a:cubicBezTo>
                <a:cubicBezTo>
                  <a:pt x="323" y="53"/>
                  <a:pt x="325" y="52"/>
                  <a:pt x="326" y="51"/>
                </a:cubicBezTo>
                <a:cubicBezTo>
                  <a:pt x="326" y="51"/>
                  <a:pt x="322" y="52"/>
                  <a:pt x="321" y="53"/>
                </a:cubicBezTo>
                <a:cubicBezTo>
                  <a:pt x="321" y="53"/>
                  <a:pt x="322" y="53"/>
                  <a:pt x="323" y="53"/>
                </a:cubicBezTo>
                <a:cubicBezTo>
                  <a:pt x="321" y="53"/>
                  <a:pt x="315" y="54"/>
                  <a:pt x="316" y="55"/>
                </a:cubicBezTo>
                <a:cubicBezTo>
                  <a:pt x="314" y="56"/>
                  <a:pt x="314" y="55"/>
                  <a:pt x="312" y="55"/>
                </a:cubicBezTo>
                <a:cubicBezTo>
                  <a:pt x="313" y="55"/>
                  <a:pt x="314" y="54"/>
                  <a:pt x="315" y="54"/>
                </a:cubicBezTo>
                <a:cubicBezTo>
                  <a:pt x="317" y="53"/>
                  <a:pt x="317" y="53"/>
                  <a:pt x="320" y="52"/>
                </a:cubicBezTo>
                <a:cubicBezTo>
                  <a:pt x="319" y="52"/>
                  <a:pt x="314" y="54"/>
                  <a:pt x="313" y="54"/>
                </a:cubicBezTo>
                <a:cubicBezTo>
                  <a:pt x="310" y="54"/>
                  <a:pt x="314" y="54"/>
                  <a:pt x="312" y="55"/>
                </a:cubicBezTo>
                <a:cubicBezTo>
                  <a:pt x="308" y="56"/>
                  <a:pt x="308" y="56"/>
                  <a:pt x="304" y="57"/>
                </a:cubicBezTo>
                <a:cubicBezTo>
                  <a:pt x="305" y="57"/>
                  <a:pt x="307" y="57"/>
                  <a:pt x="307" y="56"/>
                </a:cubicBezTo>
                <a:cubicBezTo>
                  <a:pt x="305" y="56"/>
                  <a:pt x="302" y="58"/>
                  <a:pt x="302" y="58"/>
                </a:cubicBezTo>
                <a:cubicBezTo>
                  <a:pt x="299" y="59"/>
                  <a:pt x="304" y="57"/>
                  <a:pt x="301" y="58"/>
                </a:cubicBezTo>
                <a:cubicBezTo>
                  <a:pt x="301" y="57"/>
                  <a:pt x="304" y="57"/>
                  <a:pt x="303" y="57"/>
                </a:cubicBezTo>
                <a:cubicBezTo>
                  <a:pt x="303" y="57"/>
                  <a:pt x="298" y="58"/>
                  <a:pt x="297" y="58"/>
                </a:cubicBezTo>
                <a:cubicBezTo>
                  <a:pt x="298" y="59"/>
                  <a:pt x="301" y="57"/>
                  <a:pt x="301" y="58"/>
                </a:cubicBezTo>
                <a:cubicBezTo>
                  <a:pt x="296" y="59"/>
                  <a:pt x="295" y="60"/>
                  <a:pt x="292" y="60"/>
                </a:cubicBezTo>
                <a:cubicBezTo>
                  <a:pt x="290" y="61"/>
                  <a:pt x="289" y="61"/>
                  <a:pt x="289" y="62"/>
                </a:cubicBezTo>
                <a:cubicBezTo>
                  <a:pt x="288" y="62"/>
                  <a:pt x="283" y="62"/>
                  <a:pt x="283" y="63"/>
                </a:cubicBezTo>
                <a:cubicBezTo>
                  <a:pt x="279" y="65"/>
                  <a:pt x="279" y="64"/>
                  <a:pt x="276" y="65"/>
                </a:cubicBezTo>
                <a:cubicBezTo>
                  <a:pt x="274" y="66"/>
                  <a:pt x="277" y="66"/>
                  <a:pt x="276" y="66"/>
                </a:cubicBezTo>
                <a:cubicBezTo>
                  <a:pt x="273" y="67"/>
                  <a:pt x="273" y="67"/>
                  <a:pt x="273" y="67"/>
                </a:cubicBezTo>
                <a:cubicBezTo>
                  <a:pt x="275" y="65"/>
                  <a:pt x="264" y="71"/>
                  <a:pt x="260" y="71"/>
                </a:cubicBezTo>
                <a:cubicBezTo>
                  <a:pt x="259" y="72"/>
                  <a:pt x="259" y="72"/>
                  <a:pt x="259" y="73"/>
                </a:cubicBezTo>
                <a:cubicBezTo>
                  <a:pt x="257" y="73"/>
                  <a:pt x="254" y="74"/>
                  <a:pt x="253" y="75"/>
                </a:cubicBezTo>
                <a:cubicBezTo>
                  <a:pt x="253" y="75"/>
                  <a:pt x="253" y="75"/>
                  <a:pt x="253" y="74"/>
                </a:cubicBezTo>
                <a:cubicBezTo>
                  <a:pt x="248" y="77"/>
                  <a:pt x="246" y="78"/>
                  <a:pt x="239" y="81"/>
                </a:cubicBezTo>
                <a:cubicBezTo>
                  <a:pt x="240" y="80"/>
                  <a:pt x="244" y="78"/>
                  <a:pt x="245" y="78"/>
                </a:cubicBezTo>
                <a:cubicBezTo>
                  <a:pt x="244" y="78"/>
                  <a:pt x="244" y="76"/>
                  <a:pt x="243" y="77"/>
                </a:cubicBezTo>
                <a:cubicBezTo>
                  <a:pt x="243" y="77"/>
                  <a:pt x="242" y="76"/>
                  <a:pt x="243" y="75"/>
                </a:cubicBezTo>
                <a:cubicBezTo>
                  <a:pt x="244" y="75"/>
                  <a:pt x="244" y="75"/>
                  <a:pt x="245" y="75"/>
                </a:cubicBezTo>
                <a:cubicBezTo>
                  <a:pt x="247" y="74"/>
                  <a:pt x="243" y="74"/>
                  <a:pt x="246" y="73"/>
                </a:cubicBezTo>
                <a:cubicBezTo>
                  <a:pt x="245" y="73"/>
                  <a:pt x="244" y="74"/>
                  <a:pt x="243" y="75"/>
                </a:cubicBezTo>
                <a:cubicBezTo>
                  <a:pt x="243" y="73"/>
                  <a:pt x="250" y="71"/>
                  <a:pt x="252" y="71"/>
                </a:cubicBezTo>
                <a:cubicBezTo>
                  <a:pt x="254" y="70"/>
                  <a:pt x="251" y="70"/>
                  <a:pt x="254" y="69"/>
                </a:cubicBezTo>
                <a:cubicBezTo>
                  <a:pt x="247" y="70"/>
                  <a:pt x="242" y="74"/>
                  <a:pt x="237" y="76"/>
                </a:cubicBezTo>
                <a:cubicBezTo>
                  <a:pt x="236" y="76"/>
                  <a:pt x="237" y="76"/>
                  <a:pt x="237" y="76"/>
                </a:cubicBezTo>
                <a:cubicBezTo>
                  <a:pt x="235" y="77"/>
                  <a:pt x="233" y="78"/>
                  <a:pt x="233" y="78"/>
                </a:cubicBezTo>
                <a:cubicBezTo>
                  <a:pt x="234" y="77"/>
                  <a:pt x="235" y="77"/>
                  <a:pt x="235" y="76"/>
                </a:cubicBezTo>
                <a:cubicBezTo>
                  <a:pt x="232" y="77"/>
                  <a:pt x="234" y="77"/>
                  <a:pt x="231" y="78"/>
                </a:cubicBezTo>
                <a:cubicBezTo>
                  <a:pt x="229" y="78"/>
                  <a:pt x="231" y="77"/>
                  <a:pt x="227" y="79"/>
                </a:cubicBezTo>
                <a:cubicBezTo>
                  <a:pt x="227" y="78"/>
                  <a:pt x="230" y="77"/>
                  <a:pt x="231" y="76"/>
                </a:cubicBezTo>
                <a:cubicBezTo>
                  <a:pt x="229" y="77"/>
                  <a:pt x="228" y="77"/>
                  <a:pt x="224" y="79"/>
                </a:cubicBezTo>
                <a:cubicBezTo>
                  <a:pt x="227" y="76"/>
                  <a:pt x="236" y="73"/>
                  <a:pt x="233" y="72"/>
                </a:cubicBezTo>
                <a:cubicBezTo>
                  <a:pt x="233" y="72"/>
                  <a:pt x="231" y="72"/>
                  <a:pt x="231" y="72"/>
                </a:cubicBezTo>
                <a:cubicBezTo>
                  <a:pt x="229" y="73"/>
                  <a:pt x="233" y="72"/>
                  <a:pt x="230" y="73"/>
                </a:cubicBezTo>
                <a:cubicBezTo>
                  <a:pt x="230" y="73"/>
                  <a:pt x="232" y="73"/>
                  <a:pt x="232" y="73"/>
                </a:cubicBezTo>
                <a:cubicBezTo>
                  <a:pt x="227" y="76"/>
                  <a:pt x="222" y="80"/>
                  <a:pt x="219" y="80"/>
                </a:cubicBezTo>
                <a:cubicBezTo>
                  <a:pt x="223" y="79"/>
                  <a:pt x="216" y="80"/>
                  <a:pt x="222" y="77"/>
                </a:cubicBezTo>
                <a:cubicBezTo>
                  <a:pt x="221" y="76"/>
                  <a:pt x="216" y="78"/>
                  <a:pt x="218" y="76"/>
                </a:cubicBezTo>
                <a:cubicBezTo>
                  <a:pt x="217" y="77"/>
                  <a:pt x="210" y="80"/>
                  <a:pt x="210" y="82"/>
                </a:cubicBezTo>
                <a:cubicBezTo>
                  <a:pt x="205" y="84"/>
                  <a:pt x="210" y="81"/>
                  <a:pt x="203" y="85"/>
                </a:cubicBezTo>
                <a:cubicBezTo>
                  <a:pt x="207" y="83"/>
                  <a:pt x="205" y="85"/>
                  <a:pt x="206" y="85"/>
                </a:cubicBezTo>
                <a:cubicBezTo>
                  <a:pt x="203" y="87"/>
                  <a:pt x="205" y="85"/>
                  <a:pt x="204" y="85"/>
                </a:cubicBezTo>
                <a:cubicBezTo>
                  <a:pt x="202" y="86"/>
                  <a:pt x="201" y="88"/>
                  <a:pt x="199" y="88"/>
                </a:cubicBezTo>
                <a:cubicBezTo>
                  <a:pt x="199" y="89"/>
                  <a:pt x="199" y="89"/>
                  <a:pt x="198" y="89"/>
                </a:cubicBezTo>
                <a:cubicBezTo>
                  <a:pt x="200" y="89"/>
                  <a:pt x="202" y="86"/>
                  <a:pt x="203" y="86"/>
                </a:cubicBezTo>
                <a:cubicBezTo>
                  <a:pt x="204" y="87"/>
                  <a:pt x="202" y="88"/>
                  <a:pt x="201" y="88"/>
                </a:cubicBezTo>
                <a:cubicBezTo>
                  <a:pt x="201" y="89"/>
                  <a:pt x="205" y="87"/>
                  <a:pt x="202" y="89"/>
                </a:cubicBezTo>
                <a:cubicBezTo>
                  <a:pt x="202" y="89"/>
                  <a:pt x="204" y="88"/>
                  <a:pt x="205" y="87"/>
                </a:cubicBezTo>
                <a:cubicBezTo>
                  <a:pt x="203" y="89"/>
                  <a:pt x="198" y="91"/>
                  <a:pt x="198" y="92"/>
                </a:cubicBezTo>
                <a:cubicBezTo>
                  <a:pt x="198" y="92"/>
                  <a:pt x="198" y="91"/>
                  <a:pt x="195" y="93"/>
                </a:cubicBezTo>
                <a:cubicBezTo>
                  <a:pt x="195" y="92"/>
                  <a:pt x="196" y="92"/>
                  <a:pt x="197" y="91"/>
                </a:cubicBezTo>
                <a:cubicBezTo>
                  <a:pt x="196" y="91"/>
                  <a:pt x="194" y="92"/>
                  <a:pt x="192" y="94"/>
                </a:cubicBezTo>
                <a:cubicBezTo>
                  <a:pt x="191" y="94"/>
                  <a:pt x="190" y="94"/>
                  <a:pt x="190" y="93"/>
                </a:cubicBezTo>
                <a:cubicBezTo>
                  <a:pt x="187" y="95"/>
                  <a:pt x="190" y="94"/>
                  <a:pt x="187" y="96"/>
                </a:cubicBezTo>
                <a:cubicBezTo>
                  <a:pt x="189" y="94"/>
                  <a:pt x="184" y="97"/>
                  <a:pt x="184" y="96"/>
                </a:cubicBezTo>
                <a:cubicBezTo>
                  <a:pt x="182" y="98"/>
                  <a:pt x="180" y="99"/>
                  <a:pt x="179" y="100"/>
                </a:cubicBezTo>
                <a:cubicBezTo>
                  <a:pt x="179" y="99"/>
                  <a:pt x="179" y="98"/>
                  <a:pt x="181" y="98"/>
                </a:cubicBezTo>
                <a:cubicBezTo>
                  <a:pt x="184" y="96"/>
                  <a:pt x="180" y="98"/>
                  <a:pt x="180" y="97"/>
                </a:cubicBezTo>
                <a:cubicBezTo>
                  <a:pt x="184" y="95"/>
                  <a:pt x="186" y="93"/>
                  <a:pt x="191" y="90"/>
                </a:cubicBezTo>
                <a:cubicBezTo>
                  <a:pt x="188" y="92"/>
                  <a:pt x="189" y="92"/>
                  <a:pt x="192" y="90"/>
                </a:cubicBezTo>
                <a:cubicBezTo>
                  <a:pt x="194" y="88"/>
                  <a:pt x="194" y="88"/>
                  <a:pt x="198" y="86"/>
                </a:cubicBezTo>
                <a:cubicBezTo>
                  <a:pt x="200" y="85"/>
                  <a:pt x="196" y="86"/>
                  <a:pt x="200" y="84"/>
                </a:cubicBezTo>
                <a:cubicBezTo>
                  <a:pt x="199" y="85"/>
                  <a:pt x="204" y="82"/>
                  <a:pt x="204" y="84"/>
                </a:cubicBezTo>
                <a:cubicBezTo>
                  <a:pt x="204" y="84"/>
                  <a:pt x="206" y="83"/>
                  <a:pt x="208" y="82"/>
                </a:cubicBezTo>
                <a:cubicBezTo>
                  <a:pt x="208" y="81"/>
                  <a:pt x="209" y="81"/>
                  <a:pt x="209" y="81"/>
                </a:cubicBezTo>
                <a:cubicBezTo>
                  <a:pt x="209" y="80"/>
                  <a:pt x="205" y="82"/>
                  <a:pt x="207" y="82"/>
                </a:cubicBezTo>
                <a:cubicBezTo>
                  <a:pt x="205" y="83"/>
                  <a:pt x="203" y="84"/>
                  <a:pt x="203" y="83"/>
                </a:cubicBezTo>
                <a:cubicBezTo>
                  <a:pt x="206" y="81"/>
                  <a:pt x="206" y="81"/>
                  <a:pt x="206" y="81"/>
                </a:cubicBezTo>
                <a:cubicBezTo>
                  <a:pt x="206" y="81"/>
                  <a:pt x="205" y="82"/>
                  <a:pt x="206" y="82"/>
                </a:cubicBezTo>
                <a:cubicBezTo>
                  <a:pt x="208" y="81"/>
                  <a:pt x="207" y="81"/>
                  <a:pt x="207" y="80"/>
                </a:cubicBezTo>
                <a:cubicBezTo>
                  <a:pt x="208" y="79"/>
                  <a:pt x="209" y="80"/>
                  <a:pt x="210" y="79"/>
                </a:cubicBezTo>
                <a:cubicBezTo>
                  <a:pt x="212" y="78"/>
                  <a:pt x="209" y="81"/>
                  <a:pt x="213" y="79"/>
                </a:cubicBezTo>
                <a:cubicBezTo>
                  <a:pt x="215" y="78"/>
                  <a:pt x="214" y="77"/>
                  <a:pt x="216" y="77"/>
                </a:cubicBezTo>
                <a:cubicBezTo>
                  <a:pt x="218" y="75"/>
                  <a:pt x="218" y="73"/>
                  <a:pt x="217" y="73"/>
                </a:cubicBezTo>
                <a:cubicBezTo>
                  <a:pt x="216" y="74"/>
                  <a:pt x="216" y="74"/>
                  <a:pt x="213" y="75"/>
                </a:cubicBezTo>
                <a:cubicBezTo>
                  <a:pt x="213" y="74"/>
                  <a:pt x="213" y="74"/>
                  <a:pt x="213" y="74"/>
                </a:cubicBezTo>
                <a:cubicBezTo>
                  <a:pt x="219" y="70"/>
                  <a:pt x="218" y="72"/>
                  <a:pt x="221" y="70"/>
                </a:cubicBezTo>
                <a:cubicBezTo>
                  <a:pt x="222" y="70"/>
                  <a:pt x="220" y="71"/>
                  <a:pt x="219" y="72"/>
                </a:cubicBezTo>
                <a:cubicBezTo>
                  <a:pt x="218" y="73"/>
                  <a:pt x="221" y="71"/>
                  <a:pt x="219" y="73"/>
                </a:cubicBezTo>
                <a:cubicBezTo>
                  <a:pt x="219" y="73"/>
                  <a:pt x="223" y="71"/>
                  <a:pt x="222" y="72"/>
                </a:cubicBezTo>
                <a:cubicBezTo>
                  <a:pt x="224" y="71"/>
                  <a:pt x="221" y="72"/>
                  <a:pt x="221" y="71"/>
                </a:cubicBezTo>
                <a:cubicBezTo>
                  <a:pt x="224" y="70"/>
                  <a:pt x="221" y="70"/>
                  <a:pt x="224" y="68"/>
                </a:cubicBezTo>
                <a:cubicBezTo>
                  <a:pt x="224" y="68"/>
                  <a:pt x="224" y="68"/>
                  <a:pt x="224" y="68"/>
                </a:cubicBezTo>
                <a:cubicBezTo>
                  <a:pt x="223" y="68"/>
                  <a:pt x="223" y="69"/>
                  <a:pt x="221" y="70"/>
                </a:cubicBezTo>
                <a:cubicBezTo>
                  <a:pt x="224" y="66"/>
                  <a:pt x="231" y="66"/>
                  <a:pt x="235" y="63"/>
                </a:cubicBezTo>
                <a:cubicBezTo>
                  <a:pt x="234" y="63"/>
                  <a:pt x="233" y="64"/>
                  <a:pt x="234" y="62"/>
                </a:cubicBezTo>
                <a:cubicBezTo>
                  <a:pt x="231" y="63"/>
                  <a:pt x="234" y="63"/>
                  <a:pt x="231" y="64"/>
                </a:cubicBezTo>
                <a:cubicBezTo>
                  <a:pt x="233" y="63"/>
                  <a:pt x="232" y="63"/>
                  <a:pt x="234" y="61"/>
                </a:cubicBezTo>
                <a:cubicBezTo>
                  <a:pt x="236" y="60"/>
                  <a:pt x="235" y="61"/>
                  <a:pt x="234" y="61"/>
                </a:cubicBezTo>
                <a:cubicBezTo>
                  <a:pt x="235" y="61"/>
                  <a:pt x="236" y="61"/>
                  <a:pt x="236" y="62"/>
                </a:cubicBezTo>
                <a:cubicBezTo>
                  <a:pt x="239" y="60"/>
                  <a:pt x="239" y="60"/>
                  <a:pt x="241" y="59"/>
                </a:cubicBezTo>
                <a:cubicBezTo>
                  <a:pt x="240" y="60"/>
                  <a:pt x="244" y="58"/>
                  <a:pt x="245" y="58"/>
                </a:cubicBezTo>
                <a:cubicBezTo>
                  <a:pt x="248" y="57"/>
                  <a:pt x="244" y="57"/>
                  <a:pt x="247" y="57"/>
                </a:cubicBezTo>
                <a:cubicBezTo>
                  <a:pt x="249" y="55"/>
                  <a:pt x="249" y="56"/>
                  <a:pt x="249" y="56"/>
                </a:cubicBezTo>
                <a:cubicBezTo>
                  <a:pt x="248" y="58"/>
                  <a:pt x="246" y="58"/>
                  <a:pt x="244" y="59"/>
                </a:cubicBezTo>
                <a:cubicBezTo>
                  <a:pt x="245" y="59"/>
                  <a:pt x="246" y="59"/>
                  <a:pt x="244" y="61"/>
                </a:cubicBezTo>
                <a:cubicBezTo>
                  <a:pt x="244" y="61"/>
                  <a:pt x="245" y="60"/>
                  <a:pt x="245" y="61"/>
                </a:cubicBezTo>
                <a:cubicBezTo>
                  <a:pt x="245" y="60"/>
                  <a:pt x="245" y="60"/>
                  <a:pt x="246" y="59"/>
                </a:cubicBezTo>
                <a:cubicBezTo>
                  <a:pt x="247" y="59"/>
                  <a:pt x="248" y="59"/>
                  <a:pt x="248" y="59"/>
                </a:cubicBezTo>
                <a:cubicBezTo>
                  <a:pt x="250" y="58"/>
                  <a:pt x="245" y="59"/>
                  <a:pt x="246" y="59"/>
                </a:cubicBezTo>
                <a:cubicBezTo>
                  <a:pt x="248" y="57"/>
                  <a:pt x="253" y="56"/>
                  <a:pt x="253" y="55"/>
                </a:cubicBezTo>
                <a:cubicBezTo>
                  <a:pt x="255" y="54"/>
                  <a:pt x="255" y="55"/>
                  <a:pt x="257" y="55"/>
                </a:cubicBezTo>
                <a:cubicBezTo>
                  <a:pt x="257" y="54"/>
                  <a:pt x="264" y="50"/>
                  <a:pt x="267" y="50"/>
                </a:cubicBezTo>
                <a:cubicBezTo>
                  <a:pt x="271" y="49"/>
                  <a:pt x="268" y="48"/>
                  <a:pt x="268" y="48"/>
                </a:cubicBezTo>
                <a:cubicBezTo>
                  <a:pt x="266" y="49"/>
                  <a:pt x="263" y="49"/>
                  <a:pt x="263" y="50"/>
                </a:cubicBezTo>
                <a:cubicBezTo>
                  <a:pt x="263" y="50"/>
                  <a:pt x="265" y="50"/>
                  <a:pt x="266" y="49"/>
                </a:cubicBezTo>
                <a:cubicBezTo>
                  <a:pt x="263" y="51"/>
                  <a:pt x="256" y="53"/>
                  <a:pt x="253" y="55"/>
                </a:cubicBezTo>
                <a:cubicBezTo>
                  <a:pt x="253" y="54"/>
                  <a:pt x="252" y="54"/>
                  <a:pt x="254" y="53"/>
                </a:cubicBezTo>
                <a:cubicBezTo>
                  <a:pt x="256" y="52"/>
                  <a:pt x="258" y="52"/>
                  <a:pt x="258" y="51"/>
                </a:cubicBezTo>
                <a:cubicBezTo>
                  <a:pt x="261" y="50"/>
                  <a:pt x="259" y="52"/>
                  <a:pt x="257" y="52"/>
                </a:cubicBezTo>
                <a:cubicBezTo>
                  <a:pt x="261" y="51"/>
                  <a:pt x="263" y="49"/>
                  <a:pt x="267" y="48"/>
                </a:cubicBezTo>
                <a:cubicBezTo>
                  <a:pt x="262" y="49"/>
                  <a:pt x="253" y="52"/>
                  <a:pt x="247" y="55"/>
                </a:cubicBezTo>
                <a:cubicBezTo>
                  <a:pt x="244" y="56"/>
                  <a:pt x="242" y="56"/>
                  <a:pt x="242" y="55"/>
                </a:cubicBezTo>
                <a:cubicBezTo>
                  <a:pt x="240" y="56"/>
                  <a:pt x="242" y="56"/>
                  <a:pt x="242" y="57"/>
                </a:cubicBezTo>
                <a:cubicBezTo>
                  <a:pt x="240" y="57"/>
                  <a:pt x="241" y="58"/>
                  <a:pt x="239" y="58"/>
                </a:cubicBezTo>
                <a:cubicBezTo>
                  <a:pt x="238" y="58"/>
                  <a:pt x="240" y="57"/>
                  <a:pt x="239" y="57"/>
                </a:cubicBezTo>
                <a:cubicBezTo>
                  <a:pt x="238" y="57"/>
                  <a:pt x="236" y="58"/>
                  <a:pt x="234" y="59"/>
                </a:cubicBezTo>
                <a:cubicBezTo>
                  <a:pt x="233" y="60"/>
                  <a:pt x="235" y="59"/>
                  <a:pt x="234" y="60"/>
                </a:cubicBezTo>
                <a:cubicBezTo>
                  <a:pt x="236" y="59"/>
                  <a:pt x="235" y="59"/>
                  <a:pt x="235" y="59"/>
                </a:cubicBezTo>
                <a:cubicBezTo>
                  <a:pt x="237" y="57"/>
                  <a:pt x="237" y="58"/>
                  <a:pt x="239" y="58"/>
                </a:cubicBezTo>
                <a:cubicBezTo>
                  <a:pt x="238" y="59"/>
                  <a:pt x="227" y="63"/>
                  <a:pt x="229" y="64"/>
                </a:cubicBezTo>
                <a:cubicBezTo>
                  <a:pt x="228" y="64"/>
                  <a:pt x="227" y="64"/>
                  <a:pt x="226" y="64"/>
                </a:cubicBezTo>
                <a:cubicBezTo>
                  <a:pt x="229" y="61"/>
                  <a:pt x="225" y="63"/>
                  <a:pt x="223" y="62"/>
                </a:cubicBezTo>
                <a:cubicBezTo>
                  <a:pt x="222" y="63"/>
                  <a:pt x="222" y="63"/>
                  <a:pt x="220" y="64"/>
                </a:cubicBezTo>
                <a:cubicBezTo>
                  <a:pt x="220" y="64"/>
                  <a:pt x="221" y="63"/>
                  <a:pt x="221" y="63"/>
                </a:cubicBezTo>
                <a:cubicBezTo>
                  <a:pt x="216" y="65"/>
                  <a:pt x="222" y="64"/>
                  <a:pt x="217" y="66"/>
                </a:cubicBezTo>
                <a:cubicBezTo>
                  <a:pt x="217" y="65"/>
                  <a:pt x="218" y="65"/>
                  <a:pt x="218" y="64"/>
                </a:cubicBezTo>
                <a:cubicBezTo>
                  <a:pt x="213" y="68"/>
                  <a:pt x="214" y="68"/>
                  <a:pt x="210" y="70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7" y="71"/>
                  <a:pt x="205" y="72"/>
                </a:cubicBezTo>
                <a:cubicBezTo>
                  <a:pt x="205" y="72"/>
                  <a:pt x="207" y="72"/>
                  <a:pt x="204" y="74"/>
                </a:cubicBezTo>
                <a:cubicBezTo>
                  <a:pt x="204" y="73"/>
                  <a:pt x="205" y="72"/>
                  <a:pt x="203" y="73"/>
                </a:cubicBezTo>
                <a:cubicBezTo>
                  <a:pt x="201" y="75"/>
                  <a:pt x="199" y="76"/>
                  <a:pt x="198" y="77"/>
                </a:cubicBezTo>
                <a:cubicBezTo>
                  <a:pt x="199" y="76"/>
                  <a:pt x="202" y="75"/>
                  <a:pt x="198" y="78"/>
                </a:cubicBezTo>
                <a:cubicBezTo>
                  <a:pt x="199" y="78"/>
                  <a:pt x="201" y="77"/>
                  <a:pt x="203" y="75"/>
                </a:cubicBezTo>
                <a:cubicBezTo>
                  <a:pt x="203" y="76"/>
                  <a:pt x="196" y="80"/>
                  <a:pt x="194" y="81"/>
                </a:cubicBezTo>
                <a:cubicBezTo>
                  <a:pt x="197" y="79"/>
                  <a:pt x="196" y="79"/>
                  <a:pt x="197" y="77"/>
                </a:cubicBezTo>
                <a:cubicBezTo>
                  <a:pt x="194" y="79"/>
                  <a:pt x="195" y="78"/>
                  <a:pt x="192" y="80"/>
                </a:cubicBezTo>
                <a:cubicBezTo>
                  <a:pt x="191" y="80"/>
                  <a:pt x="192" y="80"/>
                  <a:pt x="192" y="81"/>
                </a:cubicBezTo>
                <a:cubicBezTo>
                  <a:pt x="187" y="83"/>
                  <a:pt x="184" y="85"/>
                  <a:pt x="179" y="89"/>
                </a:cubicBezTo>
                <a:cubicBezTo>
                  <a:pt x="179" y="89"/>
                  <a:pt x="180" y="89"/>
                  <a:pt x="180" y="89"/>
                </a:cubicBezTo>
                <a:cubicBezTo>
                  <a:pt x="181" y="88"/>
                  <a:pt x="181" y="88"/>
                  <a:pt x="183" y="87"/>
                </a:cubicBezTo>
                <a:cubicBezTo>
                  <a:pt x="182" y="88"/>
                  <a:pt x="182" y="89"/>
                  <a:pt x="182" y="90"/>
                </a:cubicBezTo>
                <a:cubicBezTo>
                  <a:pt x="179" y="91"/>
                  <a:pt x="178" y="93"/>
                  <a:pt x="177" y="92"/>
                </a:cubicBezTo>
                <a:cubicBezTo>
                  <a:pt x="176" y="94"/>
                  <a:pt x="174" y="95"/>
                  <a:pt x="172" y="96"/>
                </a:cubicBezTo>
                <a:cubicBezTo>
                  <a:pt x="171" y="96"/>
                  <a:pt x="173" y="94"/>
                  <a:pt x="173" y="94"/>
                </a:cubicBezTo>
                <a:cubicBezTo>
                  <a:pt x="169" y="96"/>
                  <a:pt x="172" y="96"/>
                  <a:pt x="171" y="97"/>
                </a:cubicBezTo>
                <a:cubicBezTo>
                  <a:pt x="171" y="97"/>
                  <a:pt x="172" y="96"/>
                  <a:pt x="173" y="95"/>
                </a:cubicBezTo>
                <a:cubicBezTo>
                  <a:pt x="173" y="96"/>
                  <a:pt x="169" y="100"/>
                  <a:pt x="173" y="97"/>
                </a:cubicBezTo>
                <a:cubicBezTo>
                  <a:pt x="171" y="99"/>
                  <a:pt x="166" y="102"/>
                  <a:pt x="166" y="101"/>
                </a:cubicBezTo>
                <a:cubicBezTo>
                  <a:pt x="169" y="98"/>
                  <a:pt x="167" y="98"/>
                  <a:pt x="169" y="97"/>
                </a:cubicBezTo>
                <a:cubicBezTo>
                  <a:pt x="168" y="96"/>
                  <a:pt x="165" y="99"/>
                  <a:pt x="163" y="101"/>
                </a:cubicBezTo>
                <a:cubicBezTo>
                  <a:pt x="163" y="101"/>
                  <a:pt x="162" y="101"/>
                  <a:pt x="162" y="101"/>
                </a:cubicBezTo>
                <a:cubicBezTo>
                  <a:pt x="162" y="101"/>
                  <a:pt x="163" y="100"/>
                  <a:pt x="163" y="100"/>
                </a:cubicBezTo>
                <a:cubicBezTo>
                  <a:pt x="163" y="100"/>
                  <a:pt x="162" y="100"/>
                  <a:pt x="161" y="101"/>
                </a:cubicBezTo>
                <a:cubicBezTo>
                  <a:pt x="162" y="102"/>
                  <a:pt x="162" y="102"/>
                  <a:pt x="158" y="102"/>
                </a:cubicBezTo>
                <a:cubicBezTo>
                  <a:pt x="157" y="104"/>
                  <a:pt x="161" y="102"/>
                  <a:pt x="157" y="105"/>
                </a:cubicBezTo>
                <a:cubicBezTo>
                  <a:pt x="157" y="104"/>
                  <a:pt x="155" y="105"/>
                  <a:pt x="154" y="106"/>
                </a:cubicBezTo>
                <a:cubicBezTo>
                  <a:pt x="157" y="105"/>
                  <a:pt x="154" y="107"/>
                  <a:pt x="154" y="107"/>
                </a:cubicBezTo>
                <a:cubicBezTo>
                  <a:pt x="152" y="109"/>
                  <a:pt x="153" y="108"/>
                  <a:pt x="151" y="109"/>
                </a:cubicBezTo>
                <a:cubicBezTo>
                  <a:pt x="151" y="109"/>
                  <a:pt x="153" y="108"/>
                  <a:pt x="152" y="108"/>
                </a:cubicBezTo>
                <a:cubicBezTo>
                  <a:pt x="152" y="108"/>
                  <a:pt x="152" y="108"/>
                  <a:pt x="151" y="108"/>
                </a:cubicBezTo>
                <a:cubicBezTo>
                  <a:pt x="150" y="109"/>
                  <a:pt x="151" y="109"/>
                  <a:pt x="150" y="110"/>
                </a:cubicBezTo>
                <a:cubicBezTo>
                  <a:pt x="150" y="111"/>
                  <a:pt x="153" y="108"/>
                  <a:pt x="150" y="111"/>
                </a:cubicBezTo>
                <a:cubicBezTo>
                  <a:pt x="151" y="111"/>
                  <a:pt x="154" y="109"/>
                  <a:pt x="154" y="108"/>
                </a:cubicBezTo>
                <a:cubicBezTo>
                  <a:pt x="154" y="109"/>
                  <a:pt x="156" y="108"/>
                  <a:pt x="156" y="108"/>
                </a:cubicBezTo>
                <a:cubicBezTo>
                  <a:pt x="154" y="110"/>
                  <a:pt x="154" y="109"/>
                  <a:pt x="153" y="110"/>
                </a:cubicBezTo>
                <a:cubicBezTo>
                  <a:pt x="152" y="111"/>
                  <a:pt x="149" y="113"/>
                  <a:pt x="149" y="114"/>
                </a:cubicBezTo>
                <a:cubicBezTo>
                  <a:pt x="150" y="113"/>
                  <a:pt x="153" y="110"/>
                  <a:pt x="154" y="111"/>
                </a:cubicBezTo>
                <a:cubicBezTo>
                  <a:pt x="151" y="113"/>
                  <a:pt x="152" y="113"/>
                  <a:pt x="153" y="113"/>
                </a:cubicBezTo>
                <a:cubicBezTo>
                  <a:pt x="153" y="113"/>
                  <a:pt x="152" y="113"/>
                  <a:pt x="152" y="113"/>
                </a:cubicBezTo>
                <a:cubicBezTo>
                  <a:pt x="152" y="113"/>
                  <a:pt x="152" y="114"/>
                  <a:pt x="152" y="114"/>
                </a:cubicBezTo>
                <a:cubicBezTo>
                  <a:pt x="150" y="114"/>
                  <a:pt x="153" y="111"/>
                  <a:pt x="149" y="114"/>
                </a:cubicBezTo>
                <a:cubicBezTo>
                  <a:pt x="149" y="116"/>
                  <a:pt x="146" y="119"/>
                  <a:pt x="150" y="117"/>
                </a:cubicBezTo>
                <a:cubicBezTo>
                  <a:pt x="149" y="118"/>
                  <a:pt x="149" y="118"/>
                  <a:pt x="149" y="118"/>
                </a:cubicBezTo>
                <a:cubicBezTo>
                  <a:pt x="147" y="120"/>
                  <a:pt x="146" y="119"/>
                  <a:pt x="147" y="118"/>
                </a:cubicBezTo>
                <a:cubicBezTo>
                  <a:pt x="144" y="118"/>
                  <a:pt x="140" y="124"/>
                  <a:pt x="138" y="124"/>
                </a:cubicBezTo>
                <a:cubicBezTo>
                  <a:pt x="139" y="124"/>
                  <a:pt x="136" y="126"/>
                  <a:pt x="136" y="127"/>
                </a:cubicBezTo>
                <a:cubicBezTo>
                  <a:pt x="137" y="127"/>
                  <a:pt x="140" y="125"/>
                  <a:pt x="143" y="122"/>
                </a:cubicBezTo>
                <a:cubicBezTo>
                  <a:pt x="143" y="122"/>
                  <a:pt x="143" y="122"/>
                  <a:pt x="143" y="122"/>
                </a:cubicBezTo>
                <a:cubicBezTo>
                  <a:pt x="144" y="121"/>
                  <a:pt x="142" y="123"/>
                  <a:pt x="144" y="123"/>
                </a:cubicBezTo>
                <a:cubicBezTo>
                  <a:pt x="142" y="122"/>
                  <a:pt x="139" y="127"/>
                  <a:pt x="138" y="126"/>
                </a:cubicBezTo>
                <a:cubicBezTo>
                  <a:pt x="135" y="128"/>
                  <a:pt x="135" y="129"/>
                  <a:pt x="134" y="130"/>
                </a:cubicBezTo>
                <a:cubicBezTo>
                  <a:pt x="137" y="129"/>
                  <a:pt x="137" y="128"/>
                  <a:pt x="139" y="127"/>
                </a:cubicBezTo>
                <a:cubicBezTo>
                  <a:pt x="139" y="128"/>
                  <a:pt x="140" y="127"/>
                  <a:pt x="139" y="128"/>
                </a:cubicBezTo>
                <a:cubicBezTo>
                  <a:pt x="140" y="128"/>
                  <a:pt x="141" y="127"/>
                  <a:pt x="141" y="127"/>
                </a:cubicBezTo>
                <a:cubicBezTo>
                  <a:pt x="142" y="126"/>
                  <a:pt x="142" y="126"/>
                  <a:pt x="142" y="126"/>
                </a:cubicBezTo>
                <a:cubicBezTo>
                  <a:pt x="143" y="125"/>
                  <a:pt x="144" y="125"/>
                  <a:pt x="146" y="123"/>
                </a:cubicBezTo>
                <a:cubicBezTo>
                  <a:pt x="147" y="121"/>
                  <a:pt x="151" y="120"/>
                  <a:pt x="154" y="116"/>
                </a:cubicBezTo>
                <a:cubicBezTo>
                  <a:pt x="159" y="114"/>
                  <a:pt x="160" y="110"/>
                  <a:pt x="162" y="111"/>
                </a:cubicBezTo>
                <a:cubicBezTo>
                  <a:pt x="165" y="107"/>
                  <a:pt x="169" y="106"/>
                  <a:pt x="173" y="103"/>
                </a:cubicBezTo>
                <a:cubicBezTo>
                  <a:pt x="175" y="101"/>
                  <a:pt x="172" y="103"/>
                  <a:pt x="174" y="102"/>
                </a:cubicBezTo>
                <a:cubicBezTo>
                  <a:pt x="175" y="101"/>
                  <a:pt x="176" y="101"/>
                  <a:pt x="178" y="100"/>
                </a:cubicBezTo>
                <a:cubicBezTo>
                  <a:pt x="174" y="104"/>
                  <a:pt x="169" y="106"/>
                  <a:pt x="163" y="111"/>
                </a:cubicBezTo>
                <a:cubicBezTo>
                  <a:pt x="166" y="111"/>
                  <a:pt x="178" y="99"/>
                  <a:pt x="183" y="98"/>
                </a:cubicBezTo>
                <a:cubicBezTo>
                  <a:pt x="183" y="98"/>
                  <a:pt x="180" y="101"/>
                  <a:pt x="183" y="99"/>
                </a:cubicBezTo>
                <a:cubicBezTo>
                  <a:pt x="183" y="100"/>
                  <a:pt x="177" y="103"/>
                  <a:pt x="177" y="104"/>
                </a:cubicBezTo>
                <a:cubicBezTo>
                  <a:pt x="173" y="106"/>
                  <a:pt x="172" y="108"/>
                  <a:pt x="168" y="110"/>
                </a:cubicBezTo>
                <a:cubicBezTo>
                  <a:pt x="168" y="111"/>
                  <a:pt x="168" y="111"/>
                  <a:pt x="168" y="111"/>
                </a:cubicBezTo>
                <a:cubicBezTo>
                  <a:pt x="170" y="109"/>
                  <a:pt x="173" y="108"/>
                  <a:pt x="176" y="106"/>
                </a:cubicBezTo>
                <a:cubicBezTo>
                  <a:pt x="175" y="107"/>
                  <a:pt x="175" y="107"/>
                  <a:pt x="176" y="107"/>
                </a:cubicBezTo>
                <a:cubicBezTo>
                  <a:pt x="173" y="109"/>
                  <a:pt x="173" y="109"/>
                  <a:pt x="169" y="112"/>
                </a:cubicBezTo>
                <a:cubicBezTo>
                  <a:pt x="168" y="112"/>
                  <a:pt x="168" y="112"/>
                  <a:pt x="168" y="112"/>
                </a:cubicBezTo>
                <a:cubicBezTo>
                  <a:pt x="166" y="114"/>
                  <a:pt x="163" y="116"/>
                  <a:pt x="159" y="119"/>
                </a:cubicBezTo>
                <a:cubicBezTo>
                  <a:pt x="160" y="120"/>
                  <a:pt x="165" y="115"/>
                  <a:pt x="166" y="114"/>
                </a:cubicBezTo>
                <a:cubicBezTo>
                  <a:pt x="167" y="114"/>
                  <a:pt x="166" y="114"/>
                  <a:pt x="166" y="114"/>
                </a:cubicBezTo>
                <a:cubicBezTo>
                  <a:pt x="164" y="116"/>
                  <a:pt x="168" y="113"/>
                  <a:pt x="168" y="114"/>
                </a:cubicBezTo>
                <a:cubicBezTo>
                  <a:pt x="169" y="112"/>
                  <a:pt x="172" y="111"/>
                  <a:pt x="175" y="108"/>
                </a:cubicBezTo>
                <a:cubicBezTo>
                  <a:pt x="175" y="109"/>
                  <a:pt x="174" y="110"/>
                  <a:pt x="174" y="110"/>
                </a:cubicBezTo>
                <a:cubicBezTo>
                  <a:pt x="176" y="108"/>
                  <a:pt x="181" y="104"/>
                  <a:pt x="183" y="104"/>
                </a:cubicBezTo>
                <a:cubicBezTo>
                  <a:pt x="185" y="102"/>
                  <a:pt x="189" y="100"/>
                  <a:pt x="190" y="98"/>
                </a:cubicBezTo>
                <a:cubicBezTo>
                  <a:pt x="191" y="98"/>
                  <a:pt x="196" y="95"/>
                  <a:pt x="199" y="93"/>
                </a:cubicBezTo>
                <a:cubicBezTo>
                  <a:pt x="199" y="93"/>
                  <a:pt x="198" y="94"/>
                  <a:pt x="198" y="94"/>
                </a:cubicBezTo>
                <a:cubicBezTo>
                  <a:pt x="203" y="90"/>
                  <a:pt x="208" y="88"/>
                  <a:pt x="215" y="83"/>
                </a:cubicBezTo>
                <a:cubicBezTo>
                  <a:pt x="214" y="84"/>
                  <a:pt x="214" y="85"/>
                  <a:pt x="215" y="84"/>
                </a:cubicBezTo>
                <a:cubicBezTo>
                  <a:pt x="218" y="83"/>
                  <a:pt x="214" y="85"/>
                  <a:pt x="215" y="85"/>
                </a:cubicBezTo>
                <a:cubicBezTo>
                  <a:pt x="212" y="86"/>
                  <a:pt x="211" y="87"/>
                  <a:pt x="208" y="88"/>
                </a:cubicBezTo>
                <a:cubicBezTo>
                  <a:pt x="206" y="89"/>
                  <a:pt x="209" y="88"/>
                  <a:pt x="209" y="89"/>
                </a:cubicBezTo>
                <a:cubicBezTo>
                  <a:pt x="204" y="91"/>
                  <a:pt x="202" y="93"/>
                  <a:pt x="200" y="95"/>
                </a:cubicBezTo>
                <a:cubicBezTo>
                  <a:pt x="198" y="95"/>
                  <a:pt x="196" y="97"/>
                  <a:pt x="194" y="98"/>
                </a:cubicBezTo>
                <a:cubicBezTo>
                  <a:pt x="193" y="99"/>
                  <a:pt x="193" y="99"/>
                  <a:pt x="193" y="99"/>
                </a:cubicBezTo>
                <a:cubicBezTo>
                  <a:pt x="190" y="100"/>
                  <a:pt x="188" y="102"/>
                  <a:pt x="184" y="105"/>
                </a:cubicBezTo>
                <a:cubicBezTo>
                  <a:pt x="184" y="104"/>
                  <a:pt x="184" y="104"/>
                  <a:pt x="184" y="104"/>
                </a:cubicBezTo>
                <a:cubicBezTo>
                  <a:pt x="183" y="105"/>
                  <a:pt x="182" y="106"/>
                  <a:pt x="182" y="106"/>
                </a:cubicBezTo>
                <a:cubicBezTo>
                  <a:pt x="182" y="106"/>
                  <a:pt x="175" y="111"/>
                  <a:pt x="170" y="115"/>
                </a:cubicBezTo>
                <a:cubicBezTo>
                  <a:pt x="170" y="115"/>
                  <a:pt x="170" y="115"/>
                  <a:pt x="170" y="115"/>
                </a:cubicBezTo>
                <a:cubicBezTo>
                  <a:pt x="164" y="119"/>
                  <a:pt x="167" y="119"/>
                  <a:pt x="161" y="123"/>
                </a:cubicBezTo>
                <a:cubicBezTo>
                  <a:pt x="162" y="123"/>
                  <a:pt x="161" y="124"/>
                  <a:pt x="162" y="123"/>
                </a:cubicBezTo>
                <a:cubicBezTo>
                  <a:pt x="161" y="124"/>
                  <a:pt x="156" y="128"/>
                  <a:pt x="156" y="128"/>
                </a:cubicBezTo>
                <a:cubicBezTo>
                  <a:pt x="155" y="128"/>
                  <a:pt x="156" y="129"/>
                  <a:pt x="155" y="130"/>
                </a:cubicBezTo>
                <a:cubicBezTo>
                  <a:pt x="152" y="130"/>
                  <a:pt x="154" y="128"/>
                  <a:pt x="154" y="127"/>
                </a:cubicBezTo>
                <a:cubicBezTo>
                  <a:pt x="151" y="129"/>
                  <a:pt x="154" y="128"/>
                  <a:pt x="151" y="131"/>
                </a:cubicBezTo>
                <a:cubicBezTo>
                  <a:pt x="151" y="131"/>
                  <a:pt x="152" y="130"/>
                  <a:pt x="152" y="131"/>
                </a:cubicBezTo>
                <a:cubicBezTo>
                  <a:pt x="149" y="133"/>
                  <a:pt x="150" y="133"/>
                  <a:pt x="148" y="135"/>
                </a:cubicBezTo>
                <a:cubicBezTo>
                  <a:pt x="146" y="136"/>
                  <a:pt x="146" y="137"/>
                  <a:pt x="145" y="138"/>
                </a:cubicBezTo>
                <a:cubicBezTo>
                  <a:pt x="145" y="137"/>
                  <a:pt x="145" y="137"/>
                  <a:pt x="142" y="139"/>
                </a:cubicBezTo>
                <a:cubicBezTo>
                  <a:pt x="140" y="141"/>
                  <a:pt x="144" y="138"/>
                  <a:pt x="143" y="139"/>
                </a:cubicBezTo>
                <a:cubicBezTo>
                  <a:pt x="142" y="140"/>
                  <a:pt x="139" y="142"/>
                  <a:pt x="141" y="141"/>
                </a:cubicBezTo>
                <a:cubicBezTo>
                  <a:pt x="141" y="141"/>
                  <a:pt x="139" y="143"/>
                  <a:pt x="139" y="142"/>
                </a:cubicBezTo>
                <a:cubicBezTo>
                  <a:pt x="138" y="144"/>
                  <a:pt x="137" y="145"/>
                  <a:pt x="135" y="148"/>
                </a:cubicBezTo>
                <a:cubicBezTo>
                  <a:pt x="139" y="145"/>
                  <a:pt x="143" y="141"/>
                  <a:pt x="147" y="137"/>
                </a:cubicBezTo>
                <a:cubicBezTo>
                  <a:pt x="149" y="137"/>
                  <a:pt x="147" y="138"/>
                  <a:pt x="149" y="137"/>
                </a:cubicBezTo>
                <a:cubicBezTo>
                  <a:pt x="151" y="135"/>
                  <a:pt x="151" y="135"/>
                  <a:pt x="151" y="134"/>
                </a:cubicBezTo>
                <a:cubicBezTo>
                  <a:pt x="154" y="132"/>
                  <a:pt x="152" y="134"/>
                  <a:pt x="151" y="135"/>
                </a:cubicBezTo>
                <a:cubicBezTo>
                  <a:pt x="152" y="135"/>
                  <a:pt x="154" y="133"/>
                  <a:pt x="156" y="132"/>
                </a:cubicBezTo>
                <a:cubicBezTo>
                  <a:pt x="153" y="132"/>
                  <a:pt x="159" y="128"/>
                  <a:pt x="161" y="127"/>
                </a:cubicBezTo>
                <a:cubicBezTo>
                  <a:pt x="163" y="125"/>
                  <a:pt x="159" y="129"/>
                  <a:pt x="157" y="130"/>
                </a:cubicBezTo>
                <a:cubicBezTo>
                  <a:pt x="159" y="130"/>
                  <a:pt x="156" y="132"/>
                  <a:pt x="156" y="133"/>
                </a:cubicBezTo>
                <a:cubicBezTo>
                  <a:pt x="155" y="134"/>
                  <a:pt x="150" y="138"/>
                  <a:pt x="150" y="139"/>
                </a:cubicBezTo>
                <a:cubicBezTo>
                  <a:pt x="148" y="140"/>
                  <a:pt x="146" y="141"/>
                  <a:pt x="145" y="143"/>
                </a:cubicBezTo>
                <a:cubicBezTo>
                  <a:pt x="144" y="143"/>
                  <a:pt x="145" y="143"/>
                  <a:pt x="145" y="142"/>
                </a:cubicBezTo>
                <a:cubicBezTo>
                  <a:pt x="144" y="145"/>
                  <a:pt x="143" y="144"/>
                  <a:pt x="141" y="145"/>
                </a:cubicBezTo>
                <a:cubicBezTo>
                  <a:pt x="139" y="147"/>
                  <a:pt x="142" y="145"/>
                  <a:pt x="142" y="146"/>
                </a:cubicBezTo>
                <a:cubicBezTo>
                  <a:pt x="140" y="147"/>
                  <a:pt x="141" y="147"/>
                  <a:pt x="139" y="148"/>
                </a:cubicBezTo>
                <a:cubicBezTo>
                  <a:pt x="138" y="148"/>
                  <a:pt x="138" y="147"/>
                  <a:pt x="140" y="145"/>
                </a:cubicBezTo>
                <a:cubicBezTo>
                  <a:pt x="140" y="145"/>
                  <a:pt x="139" y="145"/>
                  <a:pt x="139" y="145"/>
                </a:cubicBezTo>
                <a:cubicBezTo>
                  <a:pt x="137" y="148"/>
                  <a:pt x="135" y="150"/>
                  <a:pt x="136" y="151"/>
                </a:cubicBezTo>
                <a:cubicBezTo>
                  <a:pt x="134" y="153"/>
                  <a:pt x="135" y="151"/>
                  <a:pt x="133" y="152"/>
                </a:cubicBezTo>
                <a:cubicBezTo>
                  <a:pt x="133" y="153"/>
                  <a:pt x="134" y="153"/>
                  <a:pt x="131" y="156"/>
                </a:cubicBezTo>
                <a:cubicBezTo>
                  <a:pt x="131" y="155"/>
                  <a:pt x="131" y="155"/>
                  <a:pt x="130" y="155"/>
                </a:cubicBezTo>
                <a:cubicBezTo>
                  <a:pt x="130" y="156"/>
                  <a:pt x="129" y="157"/>
                  <a:pt x="129" y="158"/>
                </a:cubicBezTo>
                <a:cubicBezTo>
                  <a:pt x="125" y="161"/>
                  <a:pt x="122" y="164"/>
                  <a:pt x="119" y="167"/>
                </a:cubicBezTo>
                <a:cubicBezTo>
                  <a:pt x="118" y="168"/>
                  <a:pt x="118" y="168"/>
                  <a:pt x="118" y="168"/>
                </a:cubicBezTo>
                <a:cubicBezTo>
                  <a:pt x="116" y="169"/>
                  <a:pt x="117" y="169"/>
                  <a:pt x="115" y="171"/>
                </a:cubicBezTo>
                <a:cubicBezTo>
                  <a:pt x="113" y="171"/>
                  <a:pt x="111" y="174"/>
                  <a:pt x="109" y="175"/>
                </a:cubicBezTo>
                <a:cubicBezTo>
                  <a:pt x="110" y="174"/>
                  <a:pt x="110" y="174"/>
                  <a:pt x="110" y="173"/>
                </a:cubicBezTo>
                <a:cubicBezTo>
                  <a:pt x="114" y="170"/>
                  <a:pt x="118" y="163"/>
                  <a:pt x="121" y="162"/>
                </a:cubicBezTo>
                <a:cubicBezTo>
                  <a:pt x="125" y="157"/>
                  <a:pt x="129" y="153"/>
                  <a:pt x="133" y="151"/>
                </a:cubicBezTo>
                <a:cubicBezTo>
                  <a:pt x="134" y="150"/>
                  <a:pt x="134" y="149"/>
                  <a:pt x="134" y="149"/>
                </a:cubicBezTo>
                <a:cubicBezTo>
                  <a:pt x="134" y="148"/>
                  <a:pt x="130" y="152"/>
                  <a:pt x="130" y="150"/>
                </a:cubicBezTo>
                <a:cubicBezTo>
                  <a:pt x="131" y="150"/>
                  <a:pt x="131" y="150"/>
                  <a:pt x="131" y="150"/>
                </a:cubicBezTo>
                <a:cubicBezTo>
                  <a:pt x="133" y="149"/>
                  <a:pt x="133" y="148"/>
                  <a:pt x="135" y="147"/>
                </a:cubicBezTo>
                <a:cubicBezTo>
                  <a:pt x="126" y="153"/>
                  <a:pt x="125" y="155"/>
                  <a:pt x="119" y="161"/>
                </a:cubicBezTo>
                <a:cubicBezTo>
                  <a:pt x="118" y="160"/>
                  <a:pt x="122" y="157"/>
                  <a:pt x="123" y="155"/>
                </a:cubicBezTo>
                <a:cubicBezTo>
                  <a:pt x="121" y="157"/>
                  <a:pt x="123" y="155"/>
                  <a:pt x="121" y="156"/>
                </a:cubicBezTo>
                <a:cubicBezTo>
                  <a:pt x="121" y="155"/>
                  <a:pt x="123" y="153"/>
                  <a:pt x="123" y="153"/>
                </a:cubicBezTo>
                <a:cubicBezTo>
                  <a:pt x="125" y="151"/>
                  <a:pt x="125" y="153"/>
                  <a:pt x="123" y="155"/>
                </a:cubicBezTo>
                <a:cubicBezTo>
                  <a:pt x="123" y="155"/>
                  <a:pt x="127" y="151"/>
                  <a:pt x="125" y="153"/>
                </a:cubicBezTo>
                <a:cubicBezTo>
                  <a:pt x="128" y="151"/>
                  <a:pt x="128" y="151"/>
                  <a:pt x="131" y="148"/>
                </a:cubicBezTo>
                <a:cubicBezTo>
                  <a:pt x="132" y="145"/>
                  <a:pt x="130" y="145"/>
                  <a:pt x="125" y="149"/>
                </a:cubicBezTo>
                <a:cubicBezTo>
                  <a:pt x="120" y="156"/>
                  <a:pt x="111" y="162"/>
                  <a:pt x="106" y="170"/>
                </a:cubicBezTo>
                <a:cubicBezTo>
                  <a:pt x="104" y="170"/>
                  <a:pt x="103" y="171"/>
                  <a:pt x="102" y="172"/>
                </a:cubicBezTo>
                <a:cubicBezTo>
                  <a:pt x="101" y="173"/>
                  <a:pt x="100" y="174"/>
                  <a:pt x="100" y="174"/>
                </a:cubicBezTo>
                <a:cubicBezTo>
                  <a:pt x="100" y="175"/>
                  <a:pt x="100" y="175"/>
                  <a:pt x="99" y="176"/>
                </a:cubicBezTo>
                <a:cubicBezTo>
                  <a:pt x="100" y="176"/>
                  <a:pt x="100" y="176"/>
                  <a:pt x="100" y="175"/>
                </a:cubicBezTo>
                <a:cubicBezTo>
                  <a:pt x="101" y="176"/>
                  <a:pt x="99" y="176"/>
                  <a:pt x="100" y="177"/>
                </a:cubicBezTo>
                <a:cubicBezTo>
                  <a:pt x="99" y="176"/>
                  <a:pt x="98" y="175"/>
                  <a:pt x="97" y="175"/>
                </a:cubicBezTo>
                <a:cubicBezTo>
                  <a:pt x="97" y="175"/>
                  <a:pt x="97" y="176"/>
                  <a:pt x="97" y="176"/>
                </a:cubicBezTo>
                <a:cubicBezTo>
                  <a:pt x="97" y="175"/>
                  <a:pt x="96" y="177"/>
                  <a:pt x="96" y="176"/>
                </a:cubicBezTo>
                <a:cubicBezTo>
                  <a:pt x="97" y="175"/>
                  <a:pt x="97" y="174"/>
                  <a:pt x="98" y="175"/>
                </a:cubicBezTo>
                <a:cubicBezTo>
                  <a:pt x="98" y="174"/>
                  <a:pt x="97" y="174"/>
                  <a:pt x="98" y="174"/>
                </a:cubicBezTo>
                <a:cubicBezTo>
                  <a:pt x="97" y="173"/>
                  <a:pt x="96" y="175"/>
                  <a:pt x="95" y="176"/>
                </a:cubicBezTo>
                <a:cubicBezTo>
                  <a:pt x="95" y="176"/>
                  <a:pt x="95" y="177"/>
                  <a:pt x="94" y="177"/>
                </a:cubicBezTo>
                <a:cubicBezTo>
                  <a:pt x="95" y="178"/>
                  <a:pt x="95" y="177"/>
                  <a:pt x="96" y="177"/>
                </a:cubicBezTo>
                <a:cubicBezTo>
                  <a:pt x="95" y="178"/>
                  <a:pt x="95" y="178"/>
                  <a:pt x="94" y="178"/>
                </a:cubicBezTo>
                <a:cubicBezTo>
                  <a:pt x="94" y="179"/>
                  <a:pt x="95" y="179"/>
                  <a:pt x="95" y="179"/>
                </a:cubicBezTo>
                <a:cubicBezTo>
                  <a:pt x="94" y="179"/>
                  <a:pt x="92" y="179"/>
                  <a:pt x="92" y="180"/>
                </a:cubicBezTo>
                <a:cubicBezTo>
                  <a:pt x="92" y="180"/>
                  <a:pt x="92" y="180"/>
                  <a:pt x="93" y="180"/>
                </a:cubicBezTo>
                <a:cubicBezTo>
                  <a:pt x="93" y="180"/>
                  <a:pt x="93" y="181"/>
                  <a:pt x="93" y="181"/>
                </a:cubicBezTo>
                <a:cubicBezTo>
                  <a:pt x="92" y="181"/>
                  <a:pt x="92" y="180"/>
                  <a:pt x="92" y="181"/>
                </a:cubicBezTo>
                <a:cubicBezTo>
                  <a:pt x="91" y="181"/>
                  <a:pt x="92" y="181"/>
                  <a:pt x="92" y="181"/>
                </a:cubicBezTo>
                <a:cubicBezTo>
                  <a:pt x="92" y="182"/>
                  <a:pt x="91" y="181"/>
                  <a:pt x="91" y="182"/>
                </a:cubicBezTo>
                <a:cubicBezTo>
                  <a:pt x="90" y="182"/>
                  <a:pt x="90" y="183"/>
                  <a:pt x="89" y="183"/>
                </a:cubicBezTo>
                <a:cubicBezTo>
                  <a:pt x="89" y="183"/>
                  <a:pt x="90" y="182"/>
                  <a:pt x="90" y="183"/>
                </a:cubicBezTo>
                <a:cubicBezTo>
                  <a:pt x="89" y="183"/>
                  <a:pt x="89" y="183"/>
                  <a:pt x="88" y="183"/>
                </a:cubicBezTo>
                <a:cubicBezTo>
                  <a:pt x="87" y="184"/>
                  <a:pt x="88" y="184"/>
                  <a:pt x="88" y="184"/>
                </a:cubicBezTo>
                <a:cubicBezTo>
                  <a:pt x="87" y="184"/>
                  <a:pt x="87" y="186"/>
                  <a:pt x="86" y="186"/>
                </a:cubicBezTo>
                <a:cubicBezTo>
                  <a:pt x="86" y="186"/>
                  <a:pt x="86" y="186"/>
                  <a:pt x="86" y="186"/>
                </a:cubicBezTo>
                <a:cubicBezTo>
                  <a:pt x="86" y="186"/>
                  <a:pt x="86" y="186"/>
                  <a:pt x="85" y="186"/>
                </a:cubicBezTo>
                <a:cubicBezTo>
                  <a:pt x="85" y="186"/>
                  <a:pt x="86" y="186"/>
                  <a:pt x="86" y="186"/>
                </a:cubicBezTo>
                <a:cubicBezTo>
                  <a:pt x="84" y="188"/>
                  <a:pt x="83" y="190"/>
                  <a:pt x="81" y="192"/>
                </a:cubicBezTo>
                <a:cubicBezTo>
                  <a:pt x="81" y="192"/>
                  <a:pt x="81" y="192"/>
                  <a:pt x="81" y="192"/>
                </a:cubicBezTo>
                <a:cubicBezTo>
                  <a:pt x="81" y="193"/>
                  <a:pt x="82" y="192"/>
                  <a:pt x="81" y="193"/>
                </a:cubicBezTo>
                <a:cubicBezTo>
                  <a:pt x="81" y="193"/>
                  <a:pt x="81" y="193"/>
                  <a:pt x="81" y="193"/>
                </a:cubicBezTo>
                <a:cubicBezTo>
                  <a:pt x="80" y="193"/>
                  <a:pt x="80" y="194"/>
                  <a:pt x="80" y="193"/>
                </a:cubicBezTo>
                <a:cubicBezTo>
                  <a:pt x="79" y="193"/>
                  <a:pt x="81" y="192"/>
                  <a:pt x="80" y="192"/>
                </a:cubicBezTo>
                <a:cubicBezTo>
                  <a:pt x="80" y="191"/>
                  <a:pt x="80" y="192"/>
                  <a:pt x="80" y="192"/>
                </a:cubicBezTo>
                <a:cubicBezTo>
                  <a:pt x="79" y="191"/>
                  <a:pt x="80" y="191"/>
                  <a:pt x="81" y="190"/>
                </a:cubicBezTo>
                <a:cubicBezTo>
                  <a:pt x="81" y="191"/>
                  <a:pt x="80" y="191"/>
                  <a:pt x="81" y="191"/>
                </a:cubicBezTo>
                <a:cubicBezTo>
                  <a:pt x="81" y="191"/>
                  <a:pt x="82" y="191"/>
                  <a:pt x="82" y="190"/>
                </a:cubicBezTo>
                <a:cubicBezTo>
                  <a:pt x="82" y="190"/>
                  <a:pt x="81" y="191"/>
                  <a:pt x="81" y="190"/>
                </a:cubicBezTo>
                <a:cubicBezTo>
                  <a:pt x="81" y="189"/>
                  <a:pt x="82" y="190"/>
                  <a:pt x="82" y="190"/>
                </a:cubicBezTo>
                <a:cubicBezTo>
                  <a:pt x="83" y="189"/>
                  <a:pt x="82" y="189"/>
                  <a:pt x="81" y="189"/>
                </a:cubicBezTo>
                <a:cubicBezTo>
                  <a:pt x="81" y="189"/>
                  <a:pt x="81" y="190"/>
                  <a:pt x="81" y="190"/>
                </a:cubicBezTo>
                <a:cubicBezTo>
                  <a:pt x="80" y="190"/>
                  <a:pt x="82" y="188"/>
                  <a:pt x="82" y="188"/>
                </a:cubicBezTo>
                <a:cubicBezTo>
                  <a:pt x="83" y="188"/>
                  <a:pt x="82" y="189"/>
                  <a:pt x="82" y="189"/>
                </a:cubicBezTo>
                <a:cubicBezTo>
                  <a:pt x="83" y="189"/>
                  <a:pt x="83" y="188"/>
                  <a:pt x="83" y="189"/>
                </a:cubicBezTo>
                <a:cubicBezTo>
                  <a:pt x="83" y="188"/>
                  <a:pt x="83" y="188"/>
                  <a:pt x="83" y="187"/>
                </a:cubicBezTo>
                <a:cubicBezTo>
                  <a:pt x="86" y="183"/>
                  <a:pt x="86" y="183"/>
                  <a:pt x="86" y="183"/>
                </a:cubicBezTo>
                <a:cubicBezTo>
                  <a:pt x="86" y="184"/>
                  <a:pt x="86" y="183"/>
                  <a:pt x="87" y="184"/>
                </a:cubicBezTo>
                <a:cubicBezTo>
                  <a:pt x="87" y="183"/>
                  <a:pt x="87" y="183"/>
                  <a:pt x="86" y="183"/>
                </a:cubicBezTo>
                <a:cubicBezTo>
                  <a:pt x="87" y="183"/>
                  <a:pt x="86" y="182"/>
                  <a:pt x="87" y="182"/>
                </a:cubicBezTo>
                <a:cubicBezTo>
                  <a:pt x="87" y="182"/>
                  <a:pt x="87" y="182"/>
                  <a:pt x="87" y="183"/>
                </a:cubicBezTo>
                <a:cubicBezTo>
                  <a:pt x="88" y="182"/>
                  <a:pt x="87" y="182"/>
                  <a:pt x="87" y="182"/>
                </a:cubicBezTo>
                <a:cubicBezTo>
                  <a:pt x="89" y="179"/>
                  <a:pt x="92" y="175"/>
                  <a:pt x="95" y="172"/>
                </a:cubicBezTo>
                <a:cubicBezTo>
                  <a:pt x="95" y="172"/>
                  <a:pt x="95" y="172"/>
                  <a:pt x="95" y="172"/>
                </a:cubicBezTo>
                <a:cubicBezTo>
                  <a:pt x="95" y="172"/>
                  <a:pt x="95" y="171"/>
                  <a:pt x="95" y="171"/>
                </a:cubicBezTo>
                <a:cubicBezTo>
                  <a:pt x="95" y="170"/>
                  <a:pt x="95" y="171"/>
                  <a:pt x="95" y="171"/>
                </a:cubicBezTo>
                <a:cubicBezTo>
                  <a:pt x="95" y="171"/>
                  <a:pt x="95" y="171"/>
                  <a:pt x="95" y="170"/>
                </a:cubicBezTo>
                <a:cubicBezTo>
                  <a:pt x="94" y="170"/>
                  <a:pt x="94" y="170"/>
                  <a:pt x="94" y="171"/>
                </a:cubicBezTo>
                <a:cubicBezTo>
                  <a:pt x="93" y="170"/>
                  <a:pt x="94" y="169"/>
                  <a:pt x="95" y="169"/>
                </a:cubicBezTo>
                <a:cubicBezTo>
                  <a:pt x="95" y="169"/>
                  <a:pt x="94" y="169"/>
                  <a:pt x="95" y="170"/>
                </a:cubicBezTo>
                <a:cubicBezTo>
                  <a:pt x="95" y="170"/>
                  <a:pt x="95" y="169"/>
                  <a:pt x="95" y="169"/>
                </a:cubicBezTo>
                <a:cubicBezTo>
                  <a:pt x="96" y="170"/>
                  <a:pt x="95" y="170"/>
                  <a:pt x="95" y="170"/>
                </a:cubicBezTo>
                <a:cubicBezTo>
                  <a:pt x="96" y="170"/>
                  <a:pt x="96" y="170"/>
                  <a:pt x="96" y="170"/>
                </a:cubicBezTo>
                <a:cubicBezTo>
                  <a:pt x="96" y="168"/>
                  <a:pt x="103" y="164"/>
                  <a:pt x="102" y="163"/>
                </a:cubicBezTo>
                <a:cubicBezTo>
                  <a:pt x="105" y="161"/>
                  <a:pt x="102" y="163"/>
                  <a:pt x="105" y="161"/>
                </a:cubicBezTo>
                <a:cubicBezTo>
                  <a:pt x="107" y="157"/>
                  <a:pt x="113" y="152"/>
                  <a:pt x="118" y="147"/>
                </a:cubicBezTo>
                <a:cubicBezTo>
                  <a:pt x="116" y="151"/>
                  <a:pt x="121" y="145"/>
                  <a:pt x="123" y="143"/>
                </a:cubicBezTo>
                <a:cubicBezTo>
                  <a:pt x="123" y="143"/>
                  <a:pt x="123" y="143"/>
                  <a:pt x="123" y="143"/>
                </a:cubicBezTo>
                <a:cubicBezTo>
                  <a:pt x="124" y="142"/>
                  <a:pt x="124" y="143"/>
                  <a:pt x="126" y="141"/>
                </a:cubicBezTo>
                <a:cubicBezTo>
                  <a:pt x="124" y="141"/>
                  <a:pt x="130" y="137"/>
                  <a:pt x="128" y="138"/>
                </a:cubicBezTo>
                <a:cubicBezTo>
                  <a:pt x="129" y="136"/>
                  <a:pt x="131" y="136"/>
                  <a:pt x="131" y="136"/>
                </a:cubicBezTo>
                <a:cubicBezTo>
                  <a:pt x="132" y="135"/>
                  <a:pt x="131" y="135"/>
                  <a:pt x="131" y="135"/>
                </a:cubicBezTo>
                <a:cubicBezTo>
                  <a:pt x="133" y="134"/>
                  <a:pt x="133" y="133"/>
                  <a:pt x="136" y="131"/>
                </a:cubicBezTo>
                <a:cubicBezTo>
                  <a:pt x="135" y="132"/>
                  <a:pt x="136" y="132"/>
                  <a:pt x="137" y="131"/>
                </a:cubicBezTo>
                <a:cubicBezTo>
                  <a:pt x="141" y="128"/>
                  <a:pt x="136" y="130"/>
                  <a:pt x="139" y="128"/>
                </a:cubicBezTo>
                <a:cubicBezTo>
                  <a:pt x="138" y="128"/>
                  <a:pt x="136" y="130"/>
                  <a:pt x="135" y="130"/>
                </a:cubicBezTo>
                <a:cubicBezTo>
                  <a:pt x="134" y="131"/>
                  <a:pt x="134" y="132"/>
                  <a:pt x="134" y="132"/>
                </a:cubicBezTo>
                <a:cubicBezTo>
                  <a:pt x="130" y="134"/>
                  <a:pt x="128" y="137"/>
                  <a:pt x="123" y="141"/>
                </a:cubicBezTo>
                <a:cubicBezTo>
                  <a:pt x="122" y="141"/>
                  <a:pt x="121" y="143"/>
                  <a:pt x="122" y="141"/>
                </a:cubicBezTo>
                <a:cubicBezTo>
                  <a:pt x="121" y="142"/>
                  <a:pt x="120" y="143"/>
                  <a:pt x="117" y="145"/>
                </a:cubicBezTo>
                <a:cubicBezTo>
                  <a:pt x="121" y="141"/>
                  <a:pt x="127" y="135"/>
                  <a:pt x="130" y="134"/>
                </a:cubicBezTo>
                <a:cubicBezTo>
                  <a:pt x="131" y="133"/>
                  <a:pt x="130" y="132"/>
                  <a:pt x="131" y="132"/>
                </a:cubicBezTo>
                <a:cubicBezTo>
                  <a:pt x="129" y="133"/>
                  <a:pt x="130" y="133"/>
                  <a:pt x="128" y="135"/>
                </a:cubicBezTo>
                <a:cubicBezTo>
                  <a:pt x="131" y="131"/>
                  <a:pt x="126" y="134"/>
                  <a:pt x="127" y="132"/>
                </a:cubicBezTo>
                <a:cubicBezTo>
                  <a:pt x="125" y="133"/>
                  <a:pt x="125" y="133"/>
                  <a:pt x="125" y="133"/>
                </a:cubicBezTo>
                <a:cubicBezTo>
                  <a:pt x="124" y="134"/>
                  <a:pt x="127" y="133"/>
                  <a:pt x="125" y="135"/>
                </a:cubicBezTo>
                <a:cubicBezTo>
                  <a:pt x="126" y="134"/>
                  <a:pt x="126" y="134"/>
                  <a:pt x="126" y="134"/>
                </a:cubicBezTo>
                <a:cubicBezTo>
                  <a:pt x="113" y="146"/>
                  <a:pt x="113" y="146"/>
                  <a:pt x="113" y="146"/>
                </a:cubicBezTo>
                <a:cubicBezTo>
                  <a:pt x="112" y="146"/>
                  <a:pt x="112" y="146"/>
                  <a:pt x="113" y="145"/>
                </a:cubicBezTo>
                <a:cubicBezTo>
                  <a:pt x="111" y="147"/>
                  <a:pt x="111" y="147"/>
                  <a:pt x="111" y="147"/>
                </a:cubicBezTo>
                <a:cubicBezTo>
                  <a:pt x="111" y="148"/>
                  <a:pt x="112" y="146"/>
                  <a:pt x="113" y="146"/>
                </a:cubicBezTo>
                <a:cubicBezTo>
                  <a:pt x="113" y="147"/>
                  <a:pt x="111" y="147"/>
                  <a:pt x="110" y="148"/>
                </a:cubicBezTo>
                <a:cubicBezTo>
                  <a:pt x="106" y="153"/>
                  <a:pt x="106" y="153"/>
                  <a:pt x="106" y="153"/>
                </a:cubicBezTo>
                <a:cubicBezTo>
                  <a:pt x="106" y="150"/>
                  <a:pt x="103" y="155"/>
                  <a:pt x="100" y="157"/>
                </a:cubicBezTo>
                <a:cubicBezTo>
                  <a:pt x="101" y="156"/>
                  <a:pt x="104" y="154"/>
                  <a:pt x="104" y="152"/>
                </a:cubicBezTo>
                <a:cubicBezTo>
                  <a:pt x="108" y="149"/>
                  <a:pt x="109" y="148"/>
                  <a:pt x="111" y="145"/>
                </a:cubicBezTo>
                <a:cubicBezTo>
                  <a:pt x="110" y="145"/>
                  <a:pt x="109" y="147"/>
                  <a:pt x="108" y="148"/>
                </a:cubicBezTo>
                <a:cubicBezTo>
                  <a:pt x="108" y="145"/>
                  <a:pt x="106" y="148"/>
                  <a:pt x="103" y="152"/>
                </a:cubicBezTo>
                <a:cubicBezTo>
                  <a:pt x="105" y="150"/>
                  <a:pt x="103" y="150"/>
                  <a:pt x="101" y="151"/>
                </a:cubicBezTo>
                <a:cubicBezTo>
                  <a:pt x="103" y="149"/>
                  <a:pt x="103" y="149"/>
                  <a:pt x="104" y="149"/>
                </a:cubicBezTo>
                <a:cubicBezTo>
                  <a:pt x="105" y="148"/>
                  <a:pt x="105" y="147"/>
                  <a:pt x="107" y="145"/>
                </a:cubicBezTo>
                <a:cubicBezTo>
                  <a:pt x="108" y="144"/>
                  <a:pt x="108" y="146"/>
                  <a:pt x="109" y="144"/>
                </a:cubicBezTo>
                <a:cubicBezTo>
                  <a:pt x="111" y="142"/>
                  <a:pt x="109" y="141"/>
                  <a:pt x="113" y="139"/>
                </a:cubicBezTo>
                <a:cubicBezTo>
                  <a:pt x="113" y="139"/>
                  <a:pt x="111" y="141"/>
                  <a:pt x="111" y="141"/>
                </a:cubicBezTo>
                <a:cubicBezTo>
                  <a:pt x="114" y="139"/>
                  <a:pt x="114" y="138"/>
                  <a:pt x="113" y="138"/>
                </a:cubicBezTo>
                <a:cubicBezTo>
                  <a:pt x="115" y="136"/>
                  <a:pt x="115" y="137"/>
                  <a:pt x="115" y="137"/>
                </a:cubicBezTo>
                <a:cubicBezTo>
                  <a:pt x="115" y="136"/>
                  <a:pt x="118" y="134"/>
                  <a:pt x="118" y="133"/>
                </a:cubicBezTo>
                <a:cubicBezTo>
                  <a:pt x="118" y="133"/>
                  <a:pt x="116" y="134"/>
                  <a:pt x="115" y="135"/>
                </a:cubicBezTo>
                <a:cubicBezTo>
                  <a:pt x="116" y="134"/>
                  <a:pt x="116" y="134"/>
                  <a:pt x="117" y="132"/>
                </a:cubicBezTo>
                <a:cubicBezTo>
                  <a:pt x="115" y="134"/>
                  <a:pt x="115" y="134"/>
                  <a:pt x="116" y="132"/>
                </a:cubicBezTo>
                <a:cubicBezTo>
                  <a:pt x="115" y="132"/>
                  <a:pt x="115" y="132"/>
                  <a:pt x="115" y="132"/>
                </a:cubicBezTo>
                <a:cubicBezTo>
                  <a:pt x="114" y="133"/>
                  <a:pt x="113" y="134"/>
                  <a:pt x="112" y="135"/>
                </a:cubicBezTo>
                <a:cubicBezTo>
                  <a:pt x="111" y="136"/>
                  <a:pt x="112" y="134"/>
                  <a:pt x="109" y="137"/>
                </a:cubicBezTo>
                <a:cubicBezTo>
                  <a:pt x="111" y="135"/>
                  <a:pt x="109" y="136"/>
                  <a:pt x="110" y="134"/>
                </a:cubicBezTo>
                <a:cubicBezTo>
                  <a:pt x="112" y="133"/>
                  <a:pt x="110" y="133"/>
                  <a:pt x="111" y="133"/>
                </a:cubicBezTo>
                <a:cubicBezTo>
                  <a:pt x="112" y="131"/>
                  <a:pt x="115" y="128"/>
                  <a:pt x="116" y="127"/>
                </a:cubicBezTo>
                <a:cubicBezTo>
                  <a:pt x="118" y="126"/>
                  <a:pt x="119" y="125"/>
                  <a:pt x="120" y="126"/>
                </a:cubicBezTo>
                <a:cubicBezTo>
                  <a:pt x="121" y="125"/>
                  <a:pt x="121" y="124"/>
                  <a:pt x="121" y="124"/>
                </a:cubicBezTo>
                <a:cubicBezTo>
                  <a:pt x="121" y="124"/>
                  <a:pt x="119" y="125"/>
                  <a:pt x="119" y="124"/>
                </a:cubicBezTo>
                <a:cubicBezTo>
                  <a:pt x="122" y="121"/>
                  <a:pt x="125" y="119"/>
                  <a:pt x="126" y="117"/>
                </a:cubicBezTo>
                <a:cubicBezTo>
                  <a:pt x="127" y="116"/>
                  <a:pt x="127" y="116"/>
                  <a:pt x="128" y="116"/>
                </a:cubicBezTo>
                <a:cubicBezTo>
                  <a:pt x="142" y="104"/>
                  <a:pt x="148" y="99"/>
                  <a:pt x="162" y="88"/>
                </a:cubicBezTo>
                <a:cubicBezTo>
                  <a:pt x="163" y="89"/>
                  <a:pt x="163" y="89"/>
                  <a:pt x="164" y="88"/>
                </a:cubicBezTo>
                <a:cubicBezTo>
                  <a:pt x="166" y="86"/>
                  <a:pt x="163" y="88"/>
                  <a:pt x="163" y="88"/>
                </a:cubicBezTo>
                <a:cubicBezTo>
                  <a:pt x="175" y="79"/>
                  <a:pt x="184" y="73"/>
                  <a:pt x="197" y="65"/>
                </a:cubicBezTo>
                <a:cubicBezTo>
                  <a:pt x="197" y="65"/>
                  <a:pt x="196" y="65"/>
                  <a:pt x="195" y="66"/>
                </a:cubicBezTo>
                <a:cubicBezTo>
                  <a:pt x="196" y="65"/>
                  <a:pt x="197" y="65"/>
                  <a:pt x="199" y="63"/>
                </a:cubicBezTo>
                <a:cubicBezTo>
                  <a:pt x="199" y="64"/>
                  <a:pt x="199" y="64"/>
                  <a:pt x="201" y="63"/>
                </a:cubicBezTo>
                <a:cubicBezTo>
                  <a:pt x="202" y="63"/>
                  <a:pt x="201" y="62"/>
                  <a:pt x="201" y="62"/>
                </a:cubicBezTo>
                <a:cubicBezTo>
                  <a:pt x="203" y="61"/>
                  <a:pt x="203" y="61"/>
                  <a:pt x="203" y="62"/>
                </a:cubicBezTo>
                <a:cubicBezTo>
                  <a:pt x="207" y="60"/>
                  <a:pt x="211" y="58"/>
                  <a:pt x="214" y="56"/>
                </a:cubicBezTo>
                <a:cubicBezTo>
                  <a:pt x="213" y="56"/>
                  <a:pt x="212" y="57"/>
                  <a:pt x="210" y="57"/>
                </a:cubicBezTo>
                <a:cubicBezTo>
                  <a:pt x="214" y="54"/>
                  <a:pt x="214" y="57"/>
                  <a:pt x="222" y="53"/>
                </a:cubicBezTo>
                <a:cubicBezTo>
                  <a:pt x="222" y="52"/>
                  <a:pt x="218" y="54"/>
                  <a:pt x="217" y="54"/>
                </a:cubicBezTo>
                <a:cubicBezTo>
                  <a:pt x="219" y="52"/>
                  <a:pt x="216" y="54"/>
                  <a:pt x="216" y="53"/>
                </a:cubicBezTo>
                <a:cubicBezTo>
                  <a:pt x="215" y="53"/>
                  <a:pt x="214" y="54"/>
                  <a:pt x="214" y="54"/>
                </a:cubicBezTo>
                <a:cubicBezTo>
                  <a:pt x="212" y="54"/>
                  <a:pt x="215" y="53"/>
                  <a:pt x="210" y="56"/>
                </a:cubicBezTo>
                <a:cubicBezTo>
                  <a:pt x="211" y="54"/>
                  <a:pt x="217" y="52"/>
                  <a:pt x="219" y="50"/>
                </a:cubicBezTo>
                <a:cubicBezTo>
                  <a:pt x="220" y="50"/>
                  <a:pt x="219" y="51"/>
                  <a:pt x="221" y="50"/>
                </a:cubicBezTo>
                <a:cubicBezTo>
                  <a:pt x="227" y="46"/>
                  <a:pt x="237" y="41"/>
                  <a:pt x="245" y="39"/>
                </a:cubicBezTo>
                <a:cubicBezTo>
                  <a:pt x="246" y="40"/>
                  <a:pt x="242" y="40"/>
                  <a:pt x="241" y="41"/>
                </a:cubicBezTo>
                <a:cubicBezTo>
                  <a:pt x="242" y="41"/>
                  <a:pt x="244" y="40"/>
                  <a:pt x="245" y="40"/>
                </a:cubicBezTo>
                <a:cubicBezTo>
                  <a:pt x="247" y="39"/>
                  <a:pt x="249" y="39"/>
                  <a:pt x="254" y="37"/>
                </a:cubicBezTo>
                <a:cubicBezTo>
                  <a:pt x="252" y="37"/>
                  <a:pt x="247" y="38"/>
                  <a:pt x="253" y="36"/>
                </a:cubicBezTo>
                <a:cubicBezTo>
                  <a:pt x="252" y="36"/>
                  <a:pt x="250" y="37"/>
                  <a:pt x="251" y="36"/>
                </a:cubicBezTo>
                <a:cubicBezTo>
                  <a:pt x="252" y="36"/>
                  <a:pt x="254" y="35"/>
                  <a:pt x="255" y="35"/>
                </a:cubicBezTo>
                <a:cubicBezTo>
                  <a:pt x="257" y="35"/>
                  <a:pt x="255" y="34"/>
                  <a:pt x="258" y="33"/>
                </a:cubicBezTo>
                <a:cubicBezTo>
                  <a:pt x="259" y="34"/>
                  <a:pt x="259" y="34"/>
                  <a:pt x="259" y="34"/>
                </a:cubicBezTo>
                <a:cubicBezTo>
                  <a:pt x="263" y="32"/>
                  <a:pt x="265" y="32"/>
                  <a:pt x="267" y="31"/>
                </a:cubicBezTo>
                <a:cubicBezTo>
                  <a:pt x="273" y="28"/>
                  <a:pt x="273" y="30"/>
                  <a:pt x="279" y="27"/>
                </a:cubicBezTo>
                <a:cubicBezTo>
                  <a:pt x="280" y="27"/>
                  <a:pt x="279" y="27"/>
                  <a:pt x="279" y="28"/>
                </a:cubicBezTo>
                <a:cubicBezTo>
                  <a:pt x="282" y="27"/>
                  <a:pt x="285" y="26"/>
                  <a:pt x="285" y="25"/>
                </a:cubicBezTo>
                <a:cubicBezTo>
                  <a:pt x="288" y="26"/>
                  <a:pt x="294" y="23"/>
                  <a:pt x="301" y="22"/>
                </a:cubicBez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297" y="22"/>
                  <a:pt x="296" y="22"/>
                </a:cubicBezTo>
                <a:cubicBezTo>
                  <a:pt x="298" y="21"/>
                  <a:pt x="297" y="22"/>
                  <a:pt x="298" y="21"/>
                </a:cubicBez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297" y="21"/>
                  <a:pt x="297" y="21"/>
                </a:cubicBezTo>
                <a:cubicBezTo>
                  <a:pt x="300" y="19"/>
                  <a:pt x="301" y="19"/>
                  <a:pt x="305" y="18"/>
                </a:cubicBezTo>
                <a:cubicBezTo>
                  <a:pt x="305" y="19"/>
                  <a:pt x="307" y="18"/>
                  <a:pt x="306" y="19"/>
                </a:cubicBezTo>
                <a:cubicBezTo>
                  <a:pt x="308" y="18"/>
                  <a:pt x="309" y="17"/>
                  <a:pt x="309" y="18"/>
                </a:cubicBezTo>
                <a:cubicBezTo>
                  <a:pt x="316" y="16"/>
                  <a:pt x="316" y="16"/>
                  <a:pt x="322" y="15"/>
                </a:cubicBezTo>
                <a:cubicBezTo>
                  <a:pt x="325" y="15"/>
                  <a:pt x="325" y="14"/>
                  <a:pt x="327" y="13"/>
                </a:cubicBezTo>
                <a:cubicBezTo>
                  <a:pt x="329" y="12"/>
                  <a:pt x="329" y="13"/>
                  <a:pt x="330" y="13"/>
                </a:cubicBezTo>
                <a:cubicBezTo>
                  <a:pt x="332" y="13"/>
                  <a:pt x="332" y="12"/>
                  <a:pt x="334" y="12"/>
                </a:cubicBezTo>
                <a:cubicBezTo>
                  <a:pt x="336" y="12"/>
                  <a:pt x="338" y="11"/>
                  <a:pt x="338" y="12"/>
                </a:cubicBezTo>
                <a:cubicBezTo>
                  <a:pt x="337" y="12"/>
                  <a:pt x="338" y="12"/>
                  <a:pt x="337" y="12"/>
                </a:cubicBezTo>
                <a:cubicBezTo>
                  <a:pt x="337" y="12"/>
                  <a:pt x="336" y="12"/>
                  <a:pt x="336" y="12"/>
                </a:cubicBezTo>
                <a:cubicBezTo>
                  <a:pt x="336" y="13"/>
                  <a:pt x="340" y="11"/>
                  <a:pt x="341" y="12"/>
                </a:cubicBezTo>
                <a:cubicBezTo>
                  <a:pt x="343" y="12"/>
                  <a:pt x="337" y="12"/>
                  <a:pt x="340" y="11"/>
                </a:cubicBezTo>
                <a:cubicBezTo>
                  <a:pt x="342" y="11"/>
                  <a:pt x="342" y="11"/>
                  <a:pt x="342" y="11"/>
                </a:cubicBezTo>
                <a:cubicBezTo>
                  <a:pt x="344" y="11"/>
                  <a:pt x="344" y="11"/>
                  <a:pt x="345" y="11"/>
                </a:cubicBezTo>
                <a:cubicBezTo>
                  <a:pt x="346" y="10"/>
                  <a:pt x="340" y="11"/>
                  <a:pt x="342" y="10"/>
                </a:cubicBezTo>
                <a:cubicBezTo>
                  <a:pt x="347" y="10"/>
                  <a:pt x="347" y="10"/>
                  <a:pt x="347" y="10"/>
                </a:cubicBezTo>
                <a:cubicBezTo>
                  <a:pt x="347" y="9"/>
                  <a:pt x="347" y="9"/>
                  <a:pt x="345" y="9"/>
                </a:cubicBezTo>
                <a:cubicBezTo>
                  <a:pt x="349" y="8"/>
                  <a:pt x="350" y="10"/>
                  <a:pt x="354" y="10"/>
                </a:cubicBezTo>
                <a:cubicBezTo>
                  <a:pt x="356" y="10"/>
                  <a:pt x="358" y="9"/>
                  <a:pt x="360" y="9"/>
                </a:cubicBezTo>
                <a:cubicBezTo>
                  <a:pt x="361" y="9"/>
                  <a:pt x="359" y="9"/>
                  <a:pt x="361" y="9"/>
                </a:cubicBezTo>
                <a:cubicBezTo>
                  <a:pt x="360" y="9"/>
                  <a:pt x="359" y="9"/>
                  <a:pt x="358" y="9"/>
                </a:cubicBezTo>
                <a:cubicBezTo>
                  <a:pt x="355" y="8"/>
                  <a:pt x="363" y="8"/>
                  <a:pt x="360" y="8"/>
                </a:cubicBezTo>
                <a:cubicBezTo>
                  <a:pt x="361" y="7"/>
                  <a:pt x="362" y="9"/>
                  <a:pt x="364" y="8"/>
                </a:cubicBezTo>
                <a:cubicBezTo>
                  <a:pt x="367" y="8"/>
                  <a:pt x="362" y="8"/>
                  <a:pt x="363" y="7"/>
                </a:cubicBezTo>
                <a:cubicBezTo>
                  <a:pt x="364" y="7"/>
                  <a:pt x="365" y="7"/>
                  <a:pt x="365" y="7"/>
                </a:cubicBezTo>
                <a:cubicBezTo>
                  <a:pt x="366" y="7"/>
                  <a:pt x="367" y="8"/>
                  <a:pt x="367" y="8"/>
                </a:cubicBezTo>
                <a:cubicBezTo>
                  <a:pt x="367" y="9"/>
                  <a:pt x="370" y="8"/>
                  <a:pt x="371" y="9"/>
                </a:cubicBezTo>
                <a:cubicBezTo>
                  <a:pt x="374" y="8"/>
                  <a:pt x="371" y="8"/>
                  <a:pt x="372" y="8"/>
                </a:cubicBezTo>
                <a:cubicBezTo>
                  <a:pt x="372" y="7"/>
                  <a:pt x="371" y="8"/>
                  <a:pt x="371" y="8"/>
                </a:cubicBezTo>
                <a:cubicBezTo>
                  <a:pt x="371" y="7"/>
                  <a:pt x="379" y="9"/>
                  <a:pt x="381" y="7"/>
                </a:cubicBezTo>
                <a:cubicBezTo>
                  <a:pt x="384" y="7"/>
                  <a:pt x="386" y="8"/>
                  <a:pt x="390" y="7"/>
                </a:cubicBezTo>
                <a:cubicBezTo>
                  <a:pt x="390" y="7"/>
                  <a:pt x="389" y="7"/>
                  <a:pt x="390" y="7"/>
                </a:cubicBezTo>
                <a:cubicBezTo>
                  <a:pt x="387" y="6"/>
                  <a:pt x="389" y="6"/>
                  <a:pt x="386" y="5"/>
                </a:cubicBezTo>
                <a:cubicBezTo>
                  <a:pt x="388" y="6"/>
                  <a:pt x="389" y="7"/>
                  <a:pt x="391" y="6"/>
                </a:cubicBezTo>
                <a:cubicBezTo>
                  <a:pt x="392" y="6"/>
                  <a:pt x="392" y="7"/>
                  <a:pt x="394" y="7"/>
                </a:cubicBezTo>
                <a:cubicBezTo>
                  <a:pt x="395" y="7"/>
                  <a:pt x="395" y="6"/>
                  <a:pt x="395" y="6"/>
                </a:cubicBezTo>
                <a:cubicBezTo>
                  <a:pt x="396" y="6"/>
                  <a:pt x="399" y="6"/>
                  <a:pt x="397" y="6"/>
                </a:cubicBezTo>
                <a:cubicBezTo>
                  <a:pt x="401" y="5"/>
                  <a:pt x="402" y="7"/>
                  <a:pt x="401" y="7"/>
                </a:cubicBezTo>
                <a:cubicBezTo>
                  <a:pt x="408" y="7"/>
                  <a:pt x="400" y="5"/>
                  <a:pt x="400" y="4"/>
                </a:cubicBezTo>
                <a:cubicBezTo>
                  <a:pt x="402" y="5"/>
                  <a:pt x="404" y="4"/>
                  <a:pt x="401" y="4"/>
                </a:cubicBezTo>
                <a:cubicBezTo>
                  <a:pt x="406" y="3"/>
                  <a:pt x="402" y="5"/>
                  <a:pt x="407" y="5"/>
                </a:cubicBezTo>
                <a:cubicBezTo>
                  <a:pt x="411" y="4"/>
                  <a:pt x="406" y="3"/>
                  <a:pt x="410" y="3"/>
                </a:cubicBezTo>
                <a:cubicBezTo>
                  <a:pt x="408" y="2"/>
                  <a:pt x="400" y="3"/>
                  <a:pt x="399" y="2"/>
                </a:cubicBezTo>
                <a:cubicBezTo>
                  <a:pt x="400" y="1"/>
                  <a:pt x="404" y="2"/>
                  <a:pt x="404" y="2"/>
                </a:cubicBezTo>
                <a:cubicBezTo>
                  <a:pt x="407" y="2"/>
                  <a:pt x="407" y="1"/>
                  <a:pt x="412" y="2"/>
                </a:cubicBezTo>
                <a:cubicBezTo>
                  <a:pt x="411" y="2"/>
                  <a:pt x="413" y="2"/>
                  <a:pt x="412" y="3"/>
                </a:cubicBezTo>
                <a:cubicBezTo>
                  <a:pt x="415" y="3"/>
                  <a:pt x="415" y="1"/>
                  <a:pt x="419" y="1"/>
                </a:cubicBezTo>
                <a:cubicBezTo>
                  <a:pt x="417" y="2"/>
                  <a:pt x="416" y="2"/>
                  <a:pt x="421" y="2"/>
                </a:cubicBezTo>
                <a:cubicBezTo>
                  <a:pt x="420" y="3"/>
                  <a:pt x="417" y="3"/>
                  <a:pt x="417" y="2"/>
                </a:cubicBezTo>
                <a:cubicBezTo>
                  <a:pt x="416" y="2"/>
                  <a:pt x="416" y="3"/>
                  <a:pt x="415" y="3"/>
                </a:cubicBezTo>
                <a:cubicBezTo>
                  <a:pt x="414" y="3"/>
                  <a:pt x="417" y="3"/>
                  <a:pt x="417" y="4"/>
                </a:cubicBezTo>
                <a:cubicBezTo>
                  <a:pt x="419" y="4"/>
                  <a:pt x="418" y="3"/>
                  <a:pt x="416" y="3"/>
                </a:cubicBezTo>
                <a:cubicBezTo>
                  <a:pt x="417" y="3"/>
                  <a:pt x="421" y="3"/>
                  <a:pt x="421" y="4"/>
                </a:cubicBezTo>
                <a:cubicBezTo>
                  <a:pt x="418" y="4"/>
                  <a:pt x="427" y="5"/>
                  <a:pt x="424" y="5"/>
                </a:cubicBezTo>
                <a:cubicBezTo>
                  <a:pt x="427" y="5"/>
                  <a:pt x="427" y="6"/>
                  <a:pt x="430" y="6"/>
                </a:cubicBezTo>
                <a:cubicBezTo>
                  <a:pt x="426" y="5"/>
                  <a:pt x="427" y="5"/>
                  <a:pt x="425" y="4"/>
                </a:cubicBezTo>
                <a:cubicBezTo>
                  <a:pt x="426" y="4"/>
                  <a:pt x="428" y="4"/>
                  <a:pt x="430" y="4"/>
                </a:cubicBezTo>
                <a:cubicBezTo>
                  <a:pt x="427" y="4"/>
                  <a:pt x="430" y="4"/>
                  <a:pt x="428" y="4"/>
                </a:cubicBezTo>
                <a:cubicBezTo>
                  <a:pt x="429" y="5"/>
                  <a:pt x="432" y="5"/>
                  <a:pt x="433" y="5"/>
                </a:cubicBezTo>
                <a:cubicBezTo>
                  <a:pt x="434" y="5"/>
                  <a:pt x="431" y="5"/>
                  <a:pt x="431" y="4"/>
                </a:cubicBezTo>
                <a:cubicBezTo>
                  <a:pt x="432" y="4"/>
                  <a:pt x="438" y="5"/>
                  <a:pt x="438" y="5"/>
                </a:cubicBezTo>
                <a:cubicBezTo>
                  <a:pt x="442" y="6"/>
                  <a:pt x="445" y="6"/>
                  <a:pt x="453" y="7"/>
                </a:cubicBezTo>
                <a:cubicBezTo>
                  <a:pt x="453" y="7"/>
                  <a:pt x="452" y="7"/>
                  <a:pt x="451" y="7"/>
                </a:cubicBezTo>
                <a:cubicBezTo>
                  <a:pt x="451" y="7"/>
                  <a:pt x="453" y="7"/>
                  <a:pt x="453" y="7"/>
                </a:cubicBezTo>
                <a:cubicBezTo>
                  <a:pt x="452" y="8"/>
                  <a:pt x="450" y="7"/>
                  <a:pt x="447" y="6"/>
                </a:cubicBezTo>
                <a:cubicBezTo>
                  <a:pt x="447" y="7"/>
                  <a:pt x="447" y="7"/>
                  <a:pt x="447" y="7"/>
                </a:cubicBezTo>
                <a:cubicBezTo>
                  <a:pt x="448" y="7"/>
                  <a:pt x="453" y="8"/>
                  <a:pt x="453" y="9"/>
                </a:cubicBezTo>
                <a:cubicBezTo>
                  <a:pt x="454" y="8"/>
                  <a:pt x="456" y="7"/>
                  <a:pt x="453" y="6"/>
                </a:cubicBezTo>
                <a:cubicBezTo>
                  <a:pt x="454" y="6"/>
                  <a:pt x="457" y="7"/>
                  <a:pt x="455" y="6"/>
                </a:cubicBezTo>
                <a:cubicBezTo>
                  <a:pt x="456" y="6"/>
                  <a:pt x="458" y="7"/>
                  <a:pt x="460" y="7"/>
                </a:cubicBezTo>
                <a:cubicBezTo>
                  <a:pt x="460" y="7"/>
                  <a:pt x="459" y="7"/>
                  <a:pt x="458" y="6"/>
                </a:cubicBezTo>
                <a:cubicBezTo>
                  <a:pt x="460" y="6"/>
                  <a:pt x="465" y="7"/>
                  <a:pt x="465" y="6"/>
                </a:cubicBezTo>
                <a:cubicBezTo>
                  <a:pt x="466" y="7"/>
                  <a:pt x="466" y="7"/>
                  <a:pt x="465" y="7"/>
                </a:cubicBezTo>
                <a:cubicBezTo>
                  <a:pt x="466" y="7"/>
                  <a:pt x="469" y="8"/>
                  <a:pt x="468" y="8"/>
                </a:cubicBezTo>
                <a:cubicBezTo>
                  <a:pt x="466" y="8"/>
                  <a:pt x="466" y="8"/>
                  <a:pt x="463" y="7"/>
                </a:cubicBezTo>
                <a:cubicBezTo>
                  <a:pt x="463" y="8"/>
                  <a:pt x="464" y="8"/>
                  <a:pt x="464" y="8"/>
                </a:cubicBezTo>
                <a:cubicBezTo>
                  <a:pt x="468" y="9"/>
                  <a:pt x="467" y="8"/>
                  <a:pt x="470" y="9"/>
                </a:cubicBezTo>
                <a:cubicBezTo>
                  <a:pt x="470" y="8"/>
                  <a:pt x="473" y="8"/>
                  <a:pt x="477" y="9"/>
                </a:cubicBezTo>
                <a:cubicBezTo>
                  <a:pt x="476" y="10"/>
                  <a:pt x="474" y="9"/>
                  <a:pt x="471" y="9"/>
                </a:cubicBezTo>
                <a:cubicBezTo>
                  <a:pt x="472" y="9"/>
                  <a:pt x="472" y="10"/>
                  <a:pt x="472" y="10"/>
                </a:cubicBezTo>
                <a:cubicBezTo>
                  <a:pt x="473" y="10"/>
                  <a:pt x="475" y="10"/>
                  <a:pt x="476" y="10"/>
                </a:cubicBezTo>
                <a:cubicBezTo>
                  <a:pt x="478" y="10"/>
                  <a:pt x="478" y="11"/>
                  <a:pt x="478" y="11"/>
                </a:cubicBezTo>
                <a:cubicBezTo>
                  <a:pt x="479" y="11"/>
                  <a:pt x="481" y="11"/>
                  <a:pt x="483" y="12"/>
                </a:cubicBezTo>
                <a:cubicBezTo>
                  <a:pt x="483" y="11"/>
                  <a:pt x="484" y="11"/>
                  <a:pt x="482" y="11"/>
                </a:cubicBezTo>
                <a:cubicBezTo>
                  <a:pt x="483" y="10"/>
                  <a:pt x="485" y="11"/>
                  <a:pt x="484" y="12"/>
                </a:cubicBezTo>
                <a:cubicBezTo>
                  <a:pt x="485" y="12"/>
                  <a:pt x="486" y="11"/>
                  <a:pt x="487" y="12"/>
                </a:cubicBezTo>
                <a:cubicBezTo>
                  <a:pt x="487" y="12"/>
                  <a:pt x="485" y="10"/>
                  <a:pt x="490" y="11"/>
                </a:cubicBezTo>
                <a:cubicBezTo>
                  <a:pt x="490" y="10"/>
                  <a:pt x="485" y="10"/>
                  <a:pt x="484" y="9"/>
                </a:cubicBezTo>
                <a:cubicBezTo>
                  <a:pt x="482" y="9"/>
                  <a:pt x="481" y="9"/>
                  <a:pt x="482" y="9"/>
                </a:cubicBezTo>
                <a:cubicBezTo>
                  <a:pt x="480" y="9"/>
                  <a:pt x="481" y="9"/>
                  <a:pt x="478" y="8"/>
                </a:cubicBezTo>
                <a:cubicBezTo>
                  <a:pt x="478" y="8"/>
                  <a:pt x="482" y="9"/>
                  <a:pt x="481" y="7"/>
                </a:cubicBezTo>
                <a:cubicBezTo>
                  <a:pt x="484" y="8"/>
                  <a:pt x="482" y="8"/>
                  <a:pt x="482" y="8"/>
                </a:cubicBezTo>
                <a:cubicBezTo>
                  <a:pt x="486" y="9"/>
                  <a:pt x="486" y="9"/>
                  <a:pt x="489" y="9"/>
                </a:cubicBezTo>
                <a:cubicBezTo>
                  <a:pt x="489" y="9"/>
                  <a:pt x="487" y="9"/>
                  <a:pt x="487" y="8"/>
                </a:cubicBezTo>
                <a:cubicBezTo>
                  <a:pt x="491" y="9"/>
                  <a:pt x="493" y="10"/>
                  <a:pt x="496" y="11"/>
                </a:cubicBezTo>
                <a:cubicBezTo>
                  <a:pt x="495" y="11"/>
                  <a:pt x="495" y="10"/>
                  <a:pt x="495" y="11"/>
                </a:cubicBezTo>
                <a:cubicBezTo>
                  <a:pt x="496" y="11"/>
                  <a:pt x="499" y="12"/>
                  <a:pt x="499" y="11"/>
                </a:cubicBezTo>
                <a:cubicBezTo>
                  <a:pt x="500" y="12"/>
                  <a:pt x="500" y="12"/>
                  <a:pt x="501" y="13"/>
                </a:cubicBezTo>
                <a:cubicBezTo>
                  <a:pt x="505" y="13"/>
                  <a:pt x="510" y="15"/>
                  <a:pt x="512" y="16"/>
                </a:cubicBezTo>
                <a:cubicBezTo>
                  <a:pt x="514" y="17"/>
                  <a:pt x="512" y="15"/>
                  <a:pt x="510" y="14"/>
                </a:cubicBezTo>
                <a:cubicBezTo>
                  <a:pt x="510" y="14"/>
                  <a:pt x="516" y="16"/>
                  <a:pt x="514" y="16"/>
                </a:cubicBezTo>
                <a:cubicBezTo>
                  <a:pt x="516" y="17"/>
                  <a:pt x="519" y="18"/>
                  <a:pt x="520" y="18"/>
                </a:cubicBezTo>
                <a:cubicBezTo>
                  <a:pt x="519" y="17"/>
                  <a:pt x="518" y="17"/>
                  <a:pt x="517" y="17"/>
                </a:cubicBezTo>
                <a:cubicBezTo>
                  <a:pt x="520" y="17"/>
                  <a:pt x="527" y="19"/>
                  <a:pt x="532" y="21"/>
                </a:cubicBezTo>
                <a:cubicBezTo>
                  <a:pt x="529" y="19"/>
                  <a:pt x="537" y="22"/>
                  <a:pt x="537" y="22"/>
                </a:cubicBezTo>
                <a:cubicBezTo>
                  <a:pt x="539" y="22"/>
                  <a:pt x="538" y="23"/>
                  <a:pt x="540" y="23"/>
                </a:cubicBezTo>
                <a:cubicBezTo>
                  <a:pt x="539" y="23"/>
                  <a:pt x="538" y="23"/>
                  <a:pt x="536" y="22"/>
                </a:cubicBezTo>
                <a:cubicBezTo>
                  <a:pt x="536" y="23"/>
                  <a:pt x="543" y="25"/>
                  <a:pt x="545" y="25"/>
                </a:cubicBezTo>
                <a:cubicBezTo>
                  <a:pt x="545" y="25"/>
                  <a:pt x="542" y="25"/>
                  <a:pt x="540" y="24"/>
                </a:cubicBezTo>
                <a:cubicBezTo>
                  <a:pt x="543" y="24"/>
                  <a:pt x="547" y="25"/>
                  <a:pt x="551" y="27"/>
                </a:cubicBezTo>
                <a:cubicBezTo>
                  <a:pt x="551" y="27"/>
                  <a:pt x="550" y="27"/>
                  <a:pt x="552" y="28"/>
                </a:cubicBezTo>
                <a:cubicBezTo>
                  <a:pt x="551" y="28"/>
                  <a:pt x="549" y="26"/>
                  <a:pt x="549" y="27"/>
                </a:cubicBezTo>
                <a:cubicBezTo>
                  <a:pt x="550" y="28"/>
                  <a:pt x="552" y="28"/>
                  <a:pt x="552" y="29"/>
                </a:cubicBezTo>
                <a:cubicBezTo>
                  <a:pt x="554" y="30"/>
                  <a:pt x="550" y="28"/>
                  <a:pt x="551" y="29"/>
                </a:cubicBezTo>
                <a:cubicBezTo>
                  <a:pt x="555" y="29"/>
                  <a:pt x="555" y="30"/>
                  <a:pt x="558" y="30"/>
                </a:cubicBezTo>
                <a:cubicBezTo>
                  <a:pt x="562" y="32"/>
                  <a:pt x="569" y="34"/>
                  <a:pt x="569" y="35"/>
                </a:cubicBezTo>
                <a:cubicBezTo>
                  <a:pt x="571" y="36"/>
                  <a:pt x="570" y="35"/>
                  <a:pt x="571" y="35"/>
                </a:cubicBezTo>
                <a:cubicBezTo>
                  <a:pt x="572" y="36"/>
                  <a:pt x="575" y="37"/>
                  <a:pt x="573" y="37"/>
                </a:cubicBezTo>
                <a:cubicBezTo>
                  <a:pt x="575" y="38"/>
                  <a:pt x="575" y="38"/>
                  <a:pt x="577" y="39"/>
                </a:cubicBezTo>
                <a:cubicBezTo>
                  <a:pt x="577" y="39"/>
                  <a:pt x="575" y="39"/>
                  <a:pt x="576" y="39"/>
                </a:cubicBezTo>
                <a:cubicBezTo>
                  <a:pt x="578" y="40"/>
                  <a:pt x="578" y="39"/>
                  <a:pt x="579" y="39"/>
                </a:cubicBezTo>
                <a:cubicBezTo>
                  <a:pt x="579" y="38"/>
                  <a:pt x="576" y="38"/>
                  <a:pt x="576" y="38"/>
                </a:cubicBezTo>
                <a:cubicBezTo>
                  <a:pt x="576" y="37"/>
                  <a:pt x="580" y="39"/>
                  <a:pt x="579" y="39"/>
                </a:cubicBezTo>
                <a:cubicBezTo>
                  <a:pt x="581" y="40"/>
                  <a:pt x="581" y="40"/>
                  <a:pt x="583" y="40"/>
                </a:cubicBezTo>
                <a:cubicBezTo>
                  <a:pt x="586" y="42"/>
                  <a:pt x="586" y="42"/>
                  <a:pt x="589" y="44"/>
                </a:cubicBezTo>
                <a:cubicBezTo>
                  <a:pt x="587" y="43"/>
                  <a:pt x="587" y="42"/>
                  <a:pt x="586" y="42"/>
                </a:cubicBezTo>
                <a:cubicBezTo>
                  <a:pt x="585" y="40"/>
                  <a:pt x="593" y="44"/>
                  <a:pt x="594" y="45"/>
                </a:cubicBezTo>
                <a:cubicBezTo>
                  <a:pt x="594" y="45"/>
                  <a:pt x="591" y="43"/>
                  <a:pt x="590" y="43"/>
                </a:cubicBezTo>
                <a:cubicBezTo>
                  <a:pt x="592" y="45"/>
                  <a:pt x="596" y="46"/>
                  <a:pt x="598" y="48"/>
                </a:cubicBezTo>
                <a:cubicBezTo>
                  <a:pt x="600" y="49"/>
                  <a:pt x="597" y="46"/>
                  <a:pt x="599" y="47"/>
                </a:cubicBezTo>
                <a:cubicBezTo>
                  <a:pt x="600" y="48"/>
                  <a:pt x="601" y="49"/>
                  <a:pt x="603" y="50"/>
                </a:cubicBezTo>
                <a:cubicBezTo>
                  <a:pt x="603" y="50"/>
                  <a:pt x="606" y="52"/>
                  <a:pt x="606" y="51"/>
                </a:cubicBezTo>
                <a:cubicBezTo>
                  <a:pt x="612" y="54"/>
                  <a:pt x="615" y="56"/>
                  <a:pt x="620" y="59"/>
                </a:cubicBezTo>
                <a:cubicBezTo>
                  <a:pt x="619" y="58"/>
                  <a:pt x="619" y="59"/>
                  <a:pt x="619" y="59"/>
                </a:cubicBezTo>
                <a:cubicBezTo>
                  <a:pt x="624" y="60"/>
                  <a:pt x="634" y="67"/>
                  <a:pt x="640" y="71"/>
                </a:cubicBezTo>
                <a:cubicBezTo>
                  <a:pt x="642" y="72"/>
                  <a:pt x="641" y="71"/>
                  <a:pt x="643" y="73"/>
                </a:cubicBezTo>
                <a:cubicBezTo>
                  <a:pt x="643" y="73"/>
                  <a:pt x="643" y="73"/>
                  <a:pt x="644" y="73"/>
                </a:cubicBezTo>
                <a:cubicBezTo>
                  <a:pt x="644" y="73"/>
                  <a:pt x="643" y="72"/>
                  <a:pt x="642" y="72"/>
                </a:cubicBezTo>
                <a:cubicBezTo>
                  <a:pt x="645" y="73"/>
                  <a:pt x="651" y="78"/>
                  <a:pt x="653" y="78"/>
                </a:cubicBezTo>
                <a:cubicBezTo>
                  <a:pt x="655" y="80"/>
                  <a:pt x="658" y="83"/>
                  <a:pt x="661" y="84"/>
                </a:cubicBezTo>
                <a:cubicBezTo>
                  <a:pt x="665" y="87"/>
                  <a:pt x="675" y="94"/>
                  <a:pt x="680" y="98"/>
                </a:cubicBezTo>
                <a:cubicBezTo>
                  <a:pt x="680" y="98"/>
                  <a:pt x="679" y="97"/>
                  <a:pt x="679" y="98"/>
                </a:cubicBezTo>
                <a:cubicBezTo>
                  <a:pt x="681" y="99"/>
                  <a:pt x="682" y="100"/>
                  <a:pt x="684" y="102"/>
                </a:cubicBezTo>
                <a:cubicBezTo>
                  <a:pt x="685" y="102"/>
                  <a:pt x="683" y="101"/>
                  <a:pt x="684" y="101"/>
                </a:cubicBezTo>
                <a:cubicBezTo>
                  <a:pt x="688" y="104"/>
                  <a:pt x="693" y="109"/>
                  <a:pt x="699" y="114"/>
                </a:cubicBezTo>
                <a:cubicBezTo>
                  <a:pt x="698" y="114"/>
                  <a:pt x="698" y="114"/>
                  <a:pt x="699" y="115"/>
                </a:cubicBezTo>
                <a:cubicBezTo>
                  <a:pt x="701" y="117"/>
                  <a:pt x="702" y="118"/>
                  <a:pt x="703" y="118"/>
                </a:cubicBezTo>
                <a:cubicBezTo>
                  <a:pt x="705" y="120"/>
                  <a:pt x="704" y="119"/>
                  <a:pt x="705" y="120"/>
                </a:cubicBezTo>
                <a:cubicBezTo>
                  <a:pt x="707" y="122"/>
                  <a:pt x="704" y="119"/>
                  <a:pt x="705" y="119"/>
                </a:cubicBezTo>
                <a:cubicBezTo>
                  <a:pt x="707" y="121"/>
                  <a:pt x="707" y="121"/>
                  <a:pt x="709" y="123"/>
                </a:cubicBezTo>
                <a:cubicBezTo>
                  <a:pt x="705" y="121"/>
                  <a:pt x="715" y="129"/>
                  <a:pt x="718" y="132"/>
                </a:cubicBezTo>
                <a:cubicBezTo>
                  <a:pt x="716" y="131"/>
                  <a:pt x="717" y="131"/>
                  <a:pt x="716" y="129"/>
                </a:cubicBezTo>
                <a:cubicBezTo>
                  <a:pt x="716" y="129"/>
                  <a:pt x="717" y="130"/>
                  <a:pt x="717" y="130"/>
                </a:cubicBezTo>
                <a:cubicBezTo>
                  <a:pt x="722" y="135"/>
                  <a:pt x="722" y="134"/>
                  <a:pt x="723" y="137"/>
                </a:cubicBezTo>
                <a:cubicBezTo>
                  <a:pt x="724" y="138"/>
                  <a:pt x="723" y="136"/>
                  <a:pt x="724" y="136"/>
                </a:cubicBezTo>
                <a:cubicBezTo>
                  <a:pt x="727" y="139"/>
                  <a:pt x="727" y="140"/>
                  <a:pt x="728" y="141"/>
                </a:cubicBezTo>
                <a:cubicBezTo>
                  <a:pt x="729" y="142"/>
                  <a:pt x="732" y="144"/>
                  <a:pt x="732" y="145"/>
                </a:cubicBezTo>
                <a:cubicBezTo>
                  <a:pt x="732" y="146"/>
                  <a:pt x="735" y="148"/>
                  <a:pt x="734" y="148"/>
                </a:cubicBezTo>
                <a:cubicBezTo>
                  <a:pt x="736" y="149"/>
                  <a:pt x="736" y="149"/>
                  <a:pt x="737" y="150"/>
                </a:cubicBezTo>
                <a:cubicBezTo>
                  <a:pt x="738" y="150"/>
                  <a:pt x="735" y="148"/>
                  <a:pt x="734" y="147"/>
                </a:cubicBezTo>
                <a:cubicBezTo>
                  <a:pt x="736" y="147"/>
                  <a:pt x="734" y="144"/>
                  <a:pt x="736" y="144"/>
                </a:cubicBezTo>
                <a:cubicBezTo>
                  <a:pt x="739" y="150"/>
                  <a:pt x="741" y="155"/>
                  <a:pt x="745" y="161"/>
                </a:cubicBezTo>
                <a:cubicBezTo>
                  <a:pt x="747" y="163"/>
                  <a:pt x="742" y="157"/>
                  <a:pt x="747" y="162"/>
                </a:cubicBezTo>
                <a:cubicBezTo>
                  <a:pt x="747" y="161"/>
                  <a:pt x="745" y="159"/>
                  <a:pt x="746" y="160"/>
                </a:cubicBezTo>
                <a:cubicBezTo>
                  <a:pt x="744" y="157"/>
                  <a:pt x="744" y="158"/>
                  <a:pt x="743" y="156"/>
                </a:cubicBezTo>
                <a:cubicBezTo>
                  <a:pt x="743" y="156"/>
                  <a:pt x="745" y="158"/>
                  <a:pt x="746" y="159"/>
                </a:cubicBezTo>
                <a:cubicBezTo>
                  <a:pt x="746" y="159"/>
                  <a:pt x="745" y="156"/>
                  <a:pt x="747" y="158"/>
                </a:cubicBezTo>
                <a:cubicBezTo>
                  <a:pt x="746" y="156"/>
                  <a:pt x="744" y="153"/>
                  <a:pt x="745" y="154"/>
                </a:cubicBezTo>
                <a:cubicBezTo>
                  <a:pt x="747" y="156"/>
                  <a:pt x="748" y="158"/>
                  <a:pt x="749" y="159"/>
                </a:cubicBezTo>
                <a:cubicBezTo>
                  <a:pt x="749" y="160"/>
                  <a:pt x="752" y="165"/>
                  <a:pt x="750" y="164"/>
                </a:cubicBezTo>
                <a:cubicBezTo>
                  <a:pt x="752" y="166"/>
                  <a:pt x="751" y="167"/>
                  <a:pt x="751" y="167"/>
                </a:cubicBezTo>
                <a:cubicBezTo>
                  <a:pt x="753" y="170"/>
                  <a:pt x="756" y="173"/>
                  <a:pt x="757" y="174"/>
                </a:cubicBezTo>
                <a:cubicBezTo>
                  <a:pt x="757" y="173"/>
                  <a:pt x="755" y="172"/>
                  <a:pt x="754" y="170"/>
                </a:cubicBezTo>
                <a:cubicBezTo>
                  <a:pt x="754" y="168"/>
                  <a:pt x="759" y="172"/>
                  <a:pt x="756" y="168"/>
                </a:cubicBezTo>
                <a:cubicBezTo>
                  <a:pt x="757" y="169"/>
                  <a:pt x="757" y="170"/>
                  <a:pt x="759" y="173"/>
                </a:cubicBezTo>
                <a:cubicBezTo>
                  <a:pt x="759" y="174"/>
                  <a:pt x="757" y="173"/>
                  <a:pt x="760" y="177"/>
                </a:cubicBezTo>
                <a:cubicBezTo>
                  <a:pt x="759" y="176"/>
                  <a:pt x="759" y="175"/>
                  <a:pt x="758" y="175"/>
                </a:cubicBezTo>
                <a:cubicBezTo>
                  <a:pt x="760" y="177"/>
                  <a:pt x="760" y="179"/>
                  <a:pt x="762" y="181"/>
                </a:cubicBezTo>
                <a:cubicBezTo>
                  <a:pt x="762" y="182"/>
                  <a:pt x="762" y="181"/>
                  <a:pt x="764" y="182"/>
                </a:cubicBezTo>
                <a:cubicBezTo>
                  <a:pt x="765" y="184"/>
                  <a:pt x="766" y="187"/>
                  <a:pt x="767" y="186"/>
                </a:cubicBezTo>
                <a:cubicBezTo>
                  <a:pt x="768" y="186"/>
                  <a:pt x="765" y="183"/>
                  <a:pt x="764" y="182"/>
                </a:cubicBezTo>
                <a:cubicBezTo>
                  <a:pt x="762" y="178"/>
                  <a:pt x="767" y="183"/>
                  <a:pt x="764" y="178"/>
                </a:cubicBezTo>
                <a:cubicBezTo>
                  <a:pt x="766" y="180"/>
                  <a:pt x="766" y="181"/>
                  <a:pt x="766" y="179"/>
                </a:cubicBezTo>
                <a:cubicBezTo>
                  <a:pt x="767" y="180"/>
                  <a:pt x="768" y="181"/>
                  <a:pt x="768" y="181"/>
                </a:cubicBezTo>
                <a:cubicBezTo>
                  <a:pt x="770" y="185"/>
                  <a:pt x="768" y="190"/>
                  <a:pt x="774" y="194"/>
                </a:cubicBezTo>
                <a:cubicBezTo>
                  <a:pt x="773" y="192"/>
                  <a:pt x="774" y="192"/>
                  <a:pt x="776" y="194"/>
                </a:cubicBezTo>
                <a:cubicBezTo>
                  <a:pt x="775" y="192"/>
                  <a:pt x="774" y="188"/>
                  <a:pt x="776" y="190"/>
                </a:cubicBezTo>
                <a:cubicBezTo>
                  <a:pt x="782" y="200"/>
                  <a:pt x="774" y="198"/>
                  <a:pt x="781" y="209"/>
                </a:cubicBezTo>
                <a:cubicBezTo>
                  <a:pt x="782" y="211"/>
                  <a:pt x="782" y="210"/>
                  <a:pt x="784" y="211"/>
                </a:cubicBezTo>
                <a:cubicBezTo>
                  <a:pt x="782" y="207"/>
                  <a:pt x="785" y="207"/>
                  <a:pt x="785" y="203"/>
                </a:cubicBezTo>
                <a:cubicBezTo>
                  <a:pt x="789" y="210"/>
                  <a:pt x="784" y="206"/>
                  <a:pt x="788" y="212"/>
                </a:cubicBezTo>
                <a:cubicBezTo>
                  <a:pt x="786" y="212"/>
                  <a:pt x="788" y="216"/>
                  <a:pt x="786" y="217"/>
                </a:cubicBezTo>
                <a:cubicBezTo>
                  <a:pt x="787" y="218"/>
                  <a:pt x="788" y="218"/>
                  <a:pt x="789" y="220"/>
                </a:cubicBezTo>
                <a:cubicBezTo>
                  <a:pt x="788" y="220"/>
                  <a:pt x="787" y="218"/>
                  <a:pt x="787" y="219"/>
                </a:cubicBezTo>
                <a:cubicBezTo>
                  <a:pt x="788" y="221"/>
                  <a:pt x="789" y="223"/>
                  <a:pt x="791" y="226"/>
                </a:cubicBezTo>
                <a:cubicBezTo>
                  <a:pt x="793" y="227"/>
                  <a:pt x="790" y="222"/>
                  <a:pt x="793" y="224"/>
                </a:cubicBezTo>
                <a:cubicBezTo>
                  <a:pt x="792" y="220"/>
                  <a:pt x="793" y="220"/>
                  <a:pt x="795" y="221"/>
                </a:cubicBezTo>
                <a:cubicBezTo>
                  <a:pt x="798" y="227"/>
                  <a:pt x="796" y="231"/>
                  <a:pt x="795" y="230"/>
                </a:cubicBezTo>
                <a:cubicBezTo>
                  <a:pt x="795" y="231"/>
                  <a:pt x="796" y="233"/>
                  <a:pt x="796" y="234"/>
                </a:cubicBezTo>
                <a:cubicBezTo>
                  <a:pt x="793" y="231"/>
                  <a:pt x="796" y="239"/>
                  <a:pt x="792" y="235"/>
                </a:cubicBezTo>
                <a:cubicBezTo>
                  <a:pt x="794" y="238"/>
                  <a:pt x="793" y="237"/>
                  <a:pt x="792" y="236"/>
                </a:cubicBezTo>
                <a:cubicBezTo>
                  <a:pt x="794" y="240"/>
                  <a:pt x="794" y="243"/>
                  <a:pt x="797" y="248"/>
                </a:cubicBezTo>
                <a:cubicBezTo>
                  <a:pt x="797" y="246"/>
                  <a:pt x="797" y="245"/>
                  <a:pt x="799" y="248"/>
                </a:cubicBezTo>
                <a:cubicBezTo>
                  <a:pt x="799" y="247"/>
                  <a:pt x="798" y="246"/>
                  <a:pt x="798" y="245"/>
                </a:cubicBezTo>
                <a:cubicBezTo>
                  <a:pt x="798" y="244"/>
                  <a:pt x="799" y="247"/>
                  <a:pt x="800" y="247"/>
                </a:cubicBezTo>
                <a:cubicBezTo>
                  <a:pt x="800" y="246"/>
                  <a:pt x="799" y="246"/>
                  <a:pt x="798" y="244"/>
                </a:cubicBezTo>
                <a:cubicBezTo>
                  <a:pt x="799" y="244"/>
                  <a:pt x="800" y="246"/>
                  <a:pt x="800" y="246"/>
                </a:cubicBezTo>
                <a:cubicBezTo>
                  <a:pt x="802" y="250"/>
                  <a:pt x="800" y="249"/>
                  <a:pt x="801" y="252"/>
                </a:cubicBezTo>
                <a:cubicBezTo>
                  <a:pt x="799" y="250"/>
                  <a:pt x="800" y="252"/>
                  <a:pt x="799" y="251"/>
                </a:cubicBezTo>
                <a:cubicBezTo>
                  <a:pt x="800" y="252"/>
                  <a:pt x="801" y="254"/>
                  <a:pt x="802" y="256"/>
                </a:cubicBezTo>
                <a:cubicBezTo>
                  <a:pt x="800" y="254"/>
                  <a:pt x="800" y="256"/>
                  <a:pt x="799" y="255"/>
                </a:cubicBezTo>
                <a:cubicBezTo>
                  <a:pt x="799" y="256"/>
                  <a:pt x="800" y="257"/>
                  <a:pt x="800" y="258"/>
                </a:cubicBezTo>
                <a:cubicBezTo>
                  <a:pt x="798" y="257"/>
                  <a:pt x="797" y="261"/>
                  <a:pt x="794" y="257"/>
                </a:cubicBezTo>
                <a:cubicBezTo>
                  <a:pt x="794" y="258"/>
                  <a:pt x="795" y="260"/>
                  <a:pt x="794" y="260"/>
                </a:cubicBezTo>
                <a:cubicBezTo>
                  <a:pt x="792" y="255"/>
                  <a:pt x="791" y="256"/>
                  <a:pt x="790" y="256"/>
                </a:cubicBezTo>
                <a:cubicBezTo>
                  <a:pt x="792" y="259"/>
                  <a:pt x="794" y="261"/>
                  <a:pt x="795" y="265"/>
                </a:cubicBezTo>
                <a:cubicBezTo>
                  <a:pt x="793" y="262"/>
                  <a:pt x="795" y="266"/>
                  <a:pt x="793" y="262"/>
                </a:cubicBezTo>
                <a:cubicBezTo>
                  <a:pt x="792" y="267"/>
                  <a:pt x="790" y="268"/>
                  <a:pt x="787" y="266"/>
                </a:cubicBezTo>
                <a:cubicBezTo>
                  <a:pt x="786" y="263"/>
                  <a:pt x="784" y="260"/>
                  <a:pt x="784" y="259"/>
                </a:cubicBezTo>
                <a:cubicBezTo>
                  <a:pt x="784" y="258"/>
                  <a:pt x="783" y="258"/>
                  <a:pt x="783" y="257"/>
                </a:cubicBezTo>
                <a:cubicBezTo>
                  <a:pt x="783" y="257"/>
                  <a:pt x="783" y="258"/>
                  <a:pt x="784" y="259"/>
                </a:cubicBezTo>
                <a:cubicBezTo>
                  <a:pt x="783" y="258"/>
                  <a:pt x="782" y="256"/>
                  <a:pt x="782" y="255"/>
                </a:cubicBezTo>
                <a:close/>
                <a:moveTo>
                  <a:pt x="340" y="50"/>
                </a:moveTo>
                <a:cubicBezTo>
                  <a:pt x="338" y="51"/>
                  <a:pt x="336" y="51"/>
                  <a:pt x="336" y="51"/>
                </a:cubicBezTo>
                <a:cubicBezTo>
                  <a:pt x="338" y="51"/>
                  <a:pt x="340" y="51"/>
                  <a:pt x="340" y="50"/>
                </a:cubicBezTo>
                <a:close/>
                <a:moveTo>
                  <a:pt x="236" y="74"/>
                </a:moveTo>
                <a:cubicBezTo>
                  <a:pt x="236" y="74"/>
                  <a:pt x="235" y="75"/>
                  <a:pt x="235" y="74"/>
                </a:cubicBezTo>
                <a:cubicBezTo>
                  <a:pt x="234" y="75"/>
                  <a:pt x="233" y="75"/>
                  <a:pt x="233" y="76"/>
                </a:cubicBezTo>
                <a:cubicBezTo>
                  <a:pt x="236" y="75"/>
                  <a:pt x="230" y="77"/>
                  <a:pt x="232" y="77"/>
                </a:cubicBezTo>
                <a:cubicBezTo>
                  <a:pt x="234" y="76"/>
                  <a:pt x="235" y="75"/>
                  <a:pt x="236" y="74"/>
                </a:cubicBezTo>
                <a:close/>
                <a:moveTo>
                  <a:pt x="231" y="76"/>
                </a:moveTo>
                <a:cubicBezTo>
                  <a:pt x="232" y="75"/>
                  <a:pt x="233" y="76"/>
                  <a:pt x="234" y="74"/>
                </a:cubicBezTo>
                <a:cubicBezTo>
                  <a:pt x="234" y="75"/>
                  <a:pt x="236" y="72"/>
                  <a:pt x="237" y="71"/>
                </a:cubicBezTo>
                <a:cubicBezTo>
                  <a:pt x="233" y="73"/>
                  <a:pt x="233" y="74"/>
                  <a:pt x="231" y="76"/>
                </a:cubicBezTo>
                <a:close/>
                <a:moveTo>
                  <a:pt x="162" y="116"/>
                </a:moveTo>
                <a:cubicBezTo>
                  <a:pt x="164" y="115"/>
                  <a:pt x="164" y="115"/>
                  <a:pt x="164" y="115"/>
                </a:cubicBezTo>
                <a:cubicBezTo>
                  <a:pt x="162" y="115"/>
                  <a:pt x="165" y="114"/>
                  <a:pt x="167" y="112"/>
                </a:cubicBezTo>
                <a:cubicBezTo>
                  <a:pt x="165" y="113"/>
                  <a:pt x="164" y="114"/>
                  <a:pt x="164" y="114"/>
                </a:cubicBezTo>
                <a:cubicBezTo>
                  <a:pt x="167" y="111"/>
                  <a:pt x="164" y="113"/>
                  <a:pt x="165" y="111"/>
                </a:cubicBezTo>
                <a:cubicBezTo>
                  <a:pt x="164" y="112"/>
                  <a:pt x="162" y="113"/>
                  <a:pt x="162" y="114"/>
                </a:cubicBezTo>
                <a:cubicBezTo>
                  <a:pt x="168" y="110"/>
                  <a:pt x="160" y="115"/>
                  <a:pt x="162" y="114"/>
                </a:cubicBezTo>
                <a:cubicBezTo>
                  <a:pt x="166" y="112"/>
                  <a:pt x="161" y="116"/>
                  <a:pt x="162" y="116"/>
                </a:cubicBezTo>
                <a:close/>
                <a:moveTo>
                  <a:pt x="132" y="113"/>
                </a:moveTo>
                <a:cubicBezTo>
                  <a:pt x="134" y="112"/>
                  <a:pt x="135" y="111"/>
                  <a:pt x="134" y="111"/>
                </a:cubicBezTo>
                <a:cubicBezTo>
                  <a:pt x="132" y="113"/>
                  <a:pt x="132" y="113"/>
                  <a:pt x="132" y="113"/>
                </a:cubicBezTo>
                <a:close/>
                <a:moveTo>
                  <a:pt x="788" y="254"/>
                </a:moveTo>
                <a:cubicBezTo>
                  <a:pt x="788" y="256"/>
                  <a:pt x="790" y="259"/>
                  <a:pt x="791" y="260"/>
                </a:cubicBezTo>
                <a:cubicBezTo>
                  <a:pt x="790" y="258"/>
                  <a:pt x="789" y="255"/>
                  <a:pt x="788" y="254"/>
                </a:cubicBezTo>
                <a:close/>
                <a:moveTo>
                  <a:pt x="792" y="242"/>
                </a:moveTo>
                <a:cubicBezTo>
                  <a:pt x="793" y="245"/>
                  <a:pt x="794" y="247"/>
                  <a:pt x="796" y="250"/>
                </a:cubicBezTo>
                <a:cubicBezTo>
                  <a:pt x="797" y="249"/>
                  <a:pt x="792" y="240"/>
                  <a:pt x="790" y="237"/>
                </a:cubicBezTo>
                <a:cubicBezTo>
                  <a:pt x="790" y="239"/>
                  <a:pt x="794" y="244"/>
                  <a:pt x="795" y="246"/>
                </a:cubicBezTo>
                <a:cubicBezTo>
                  <a:pt x="794" y="246"/>
                  <a:pt x="793" y="243"/>
                  <a:pt x="792" y="242"/>
                </a:cubicBezTo>
                <a:close/>
                <a:moveTo>
                  <a:pt x="787" y="245"/>
                </a:moveTo>
                <a:cubicBezTo>
                  <a:pt x="787" y="245"/>
                  <a:pt x="787" y="247"/>
                  <a:pt x="786" y="246"/>
                </a:cubicBezTo>
                <a:cubicBezTo>
                  <a:pt x="788" y="248"/>
                  <a:pt x="789" y="252"/>
                  <a:pt x="790" y="253"/>
                </a:cubicBezTo>
                <a:cubicBezTo>
                  <a:pt x="789" y="250"/>
                  <a:pt x="788" y="247"/>
                  <a:pt x="787" y="245"/>
                </a:cubicBezTo>
                <a:close/>
                <a:moveTo>
                  <a:pt x="779" y="256"/>
                </a:moveTo>
                <a:cubicBezTo>
                  <a:pt x="779" y="256"/>
                  <a:pt x="776" y="252"/>
                  <a:pt x="777" y="255"/>
                </a:cubicBezTo>
                <a:cubicBezTo>
                  <a:pt x="778" y="255"/>
                  <a:pt x="778" y="255"/>
                  <a:pt x="779" y="257"/>
                </a:cubicBezTo>
                <a:cubicBezTo>
                  <a:pt x="779" y="258"/>
                  <a:pt x="779" y="258"/>
                  <a:pt x="779" y="258"/>
                </a:cubicBezTo>
                <a:cubicBezTo>
                  <a:pt x="780" y="258"/>
                  <a:pt x="780" y="258"/>
                  <a:pt x="779" y="256"/>
                </a:cubicBezTo>
                <a:close/>
                <a:moveTo>
                  <a:pt x="785" y="244"/>
                </a:moveTo>
                <a:cubicBezTo>
                  <a:pt x="787" y="249"/>
                  <a:pt x="783" y="241"/>
                  <a:pt x="784" y="244"/>
                </a:cubicBezTo>
                <a:cubicBezTo>
                  <a:pt x="786" y="246"/>
                  <a:pt x="784" y="246"/>
                  <a:pt x="785" y="247"/>
                </a:cubicBezTo>
                <a:cubicBezTo>
                  <a:pt x="785" y="246"/>
                  <a:pt x="787" y="249"/>
                  <a:pt x="787" y="249"/>
                </a:cubicBezTo>
                <a:cubicBezTo>
                  <a:pt x="786" y="247"/>
                  <a:pt x="786" y="245"/>
                  <a:pt x="785" y="244"/>
                </a:cubicBezTo>
                <a:close/>
                <a:moveTo>
                  <a:pt x="789" y="230"/>
                </a:moveTo>
                <a:cubicBezTo>
                  <a:pt x="790" y="231"/>
                  <a:pt x="791" y="232"/>
                  <a:pt x="792" y="233"/>
                </a:cubicBezTo>
                <a:cubicBezTo>
                  <a:pt x="790" y="230"/>
                  <a:pt x="789" y="228"/>
                  <a:pt x="790" y="229"/>
                </a:cubicBezTo>
                <a:cubicBezTo>
                  <a:pt x="788" y="225"/>
                  <a:pt x="789" y="224"/>
                  <a:pt x="787" y="222"/>
                </a:cubicBezTo>
                <a:cubicBezTo>
                  <a:pt x="787" y="222"/>
                  <a:pt x="787" y="224"/>
                  <a:pt x="786" y="224"/>
                </a:cubicBezTo>
                <a:cubicBezTo>
                  <a:pt x="788" y="225"/>
                  <a:pt x="788" y="226"/>
                  <a:pt x="789" y="227"/>
                </a:cubicBezTo>
                <a:cubicBezTo>
                  <a:pt x="789" y="228"/>
                  <a:pt x="789" y="229"/>
                  <a:pt x="789" y="229"/>
                </a:cubicBezTo>
                <a:cubicBezTo>
                  <a:pt x="788" y="226"/>
                  <a:pt x="787" y="226"/>
                  <a:pt x="785" y="224"/>
                </a:cubicBezTo>
                <a:cubicBezTo>
                  <a:pt x="787" y="227"/>
                  <a:pt x="786" y="227"/>
                  <a:pt x="785" y="226"/>
                </a:cubicBezTo>
                <a:cubicBezTo>
                  <a:pt x="787" y="230"/>
                  <a:pt x="786" y="228"/>
                  <a:pt x="787" y="231"/>
                </a:cubicBezTo>
                <a:cubicBezTo>
                  <a:pt x="788" y="231"/>
                  <a:pt x="789" y="234"/>
                  <a:pt x="790" y="235"/>
                </a:cubicBezTo>
                <a:cubicBezTo>
                  <a:pt x="790" y="235"/>
                  <a:pt x="792" y="237"/>
                  <a:pt x="791" y="235"/>
                </a:cubicBezTo>
                <a:cubicBezTo>
                  <a:pt x="790" y="235"/>
                  <a:pt x="790" y="233"/>
                  <a:pt x="789" y="232"/>
                </a:cubicBezTo>
                <a:cubicBezTo>
                  <a:pt x="789" y="232"/>
                  <a:pt x="790" y="235"/>
                  <a:pt x="789" y="233"/>
                </a:cubicBezTo>
                <a:cubicBezTo>
                  <a:pt x="789" y="233"/>
                  <a:pt x="787" y="230"/>
                  <a:pt x="788" y="230"/>
                </a:cubicBezTo>
                <a:cubicBezTo>
                  <a:pt x="789" y="232"/>
                  <a:pt x="790" y="234"/>
                  <a:pt x="792" y="235"/>
                </a:cubicBezTo>
                <a:cubicBezTo>
                  <a:pt x="791" y="234"/>
                  <a:pt x="789" y="231"/>
                  <a:pt x="789" y="230"/>
                </a:cubicBezTo>
                <a:close/>
                <a:moveTo>
                  <a:pt x="788" y="235"/>
                </a:moveTo>
                <a:cubicBezTo>
                  <a:pt x="788" y="233"/>
                  <a:pt x="786" y="229"/>
                  <a:pt x="785" y="229"/>
                </a:cubicBezTo>
                <a:cubicBezTo>
                  <a:pt x="787" y="231"/>
                  <a:pt x="787" y="234"/>
                  <a:pt x="788" y="235"/>
                </a:cubicBezTo>
                <a:close/>
                <a:moveTo>
                  <a:pt x="756" y="236"/>
                </a:moveTo>
                <a:cubicBezTo>
                  <a:pt x="755" y="236"/>
                  <a:pt x="757" y="239"/>
                  <a:pt x="758" y="240"/>
                </a:cubicBezTo>
                <a:cubicBezTo>
                  <a:pt x="760" y="241"/>
                  <a:pt x="759" y="242"/>
                  <a:pt x="760" y="244"/>
                </a:cubicBezTo>
                <a:cubicBezTo>
                  <a:pt x="760" y="243"/>
                  <a:pt x="762" y="245"/>
                  <a:pt x="761" y="242"/>
                </a:cubicBezTo>
                <a:cubicBezTo>
                  <a:pt x="759" y="241"/>
                  <a:pt x="759" y="241"/>
                  <a:pt x="756" y="236"/>
                </a:cubicBezTo>
                <a:close/>
                <a:moveTo>
                  <a:pt x="780" y="220"/>
                </a:moveTo>
                <a:cubicBezTo>
                  <a:pt x="781" y="222"/>
                  <a:pt x="781" y="223"/>
                  <a:pt x="782" y="225"/>
                </a:cubicBezTo>
                <a:cubicBezTo>
                  <a:pt x="783" y="226"/>
                  <a:pt x="784" y="227"/>
                  <a:pt x="785" y="228"/>
                </a:cubicBezTo>
                <a:cubicBezTo>
                  <a:pt x="783" y="225"/>
                  <a:pt x="782" y="222"/>
                  <a:pt x="780" y="220"/>
                </a:cubicBezTo>
                <a:close/>
                <a:moveTo>
                  <a:pt x="787" y="219"/>
                </a:moveTo>
                <a:cubicBezTo>
                  <a:pt x="786" y="219"/>
                  <a:pt x="786" y="220"/>
                  <a:pt x="787" y="221"/>
                </a:cubicBezTo>
                <a:cubicBezTo>
                  <a:pt x="787" y="221"/>
                  <a:pt x="789" y="225"/>
                  <a:pt x="789" y="223"/>
                </a:cubicBezTo>
                <a:cubicBezTo>
                  <a:pt x="787" y="221"/>
                  <a:pt x="787" y="220"/>
                  <a:pt x="787" y="219"/>
                </a:cubicBezTo>
                <a:close/>
                <a:moveTo>
                  <a:pt x="781" y="226"/>
                </a:moveTo>
                <a:cubicBezTo>
                  <a:pt x="781" y="227"/>
                  <a:pt x="780" y="223"/>
                  <a:pt x="779" y="224"/>
                </a:cubicBezTo>
                <a:cubicBezTo>
                  <a:pt x="780" y="224"/>
                  <a:pt x="780" y="225"/>
                  <a:pt x="779" y="225"/>
                </a:cubicBezTo>
                <a:cubicBezTo>
                  <a:pt x="781" y="228"/>
                  <a:pt x="783" y="228"/>
                  <a:pt x="781" y="226"/>
                </a:cubicBezTo>
                <a:close/>
                <a:moveTo>
                  <a:pt x="760" y="233"/>
                </a:moveTo>
                <a:cubicBezTo>
                  <a:pt x="761" y="237"/>
                  <a:pt x="756" y="230"/>
                  <a:pt x="756" y="233"/>
                </a:cubicBezTo>
                <a:cubicBezTo>
                  <a:pt x="758" y="234"/>
                  <a:pt x="760" y="235"/>
                  <a:pt x="762" y="237"/>
                </a:cubicBezTo>
                <a:cubicBezTo>
                  <a:pt x="761" y="235"/>
                  <a:pt x="761" y="233"/>
                  <a:pt x="760" y="233"/>
                </a:cubicBezTo>
                <a:close/>
                <a:moveTo>
                  <a:pt x="754" y="232"/>
                </a:moveTo>
                <a:cubicBezTo>
                  <a:pt x="755" y="231"/>
                  <a:pt x="756" y="235"/>
                  <a:pt x="757" y="236"/>
                </a:cubicBezTo>
                <a:cubicBezTo>
                  <a:pt x="757" y="234"/>
                  <a:pt x="753" y="229"/>
                  <a:pt x="754" y="232"/>
                </a:cubicBezTo>
                <a:close/>
                <a:moveTo>
                  <a:pt x="747" y="236"/>
                </a:moveTo>
                <a:cubicBezTo>
                  <a:pt x="746" y="236"/>
                  <a:pt x="748" y="238"/>
                  <a:pt x="748" y="239"/>
                </a:cubicBezTo>
                <a:cubicBezTo>
                  <a:pt x="749" y="239"/>
                  <a:pt x="749" y="240"/>
                  <a:pt x="749" y="239"/>
                </a:cubicBezTo>
                <a:cubicBezTo>
                  <a:pt x="748" y="239"/>
                  <a:pt x="748" y="237"/>
                  <a:pt x="747" y="236"/>
                </a:cubicBezTo>
                <a:close/>
                <a:moveTo>
                  <a:pt x="753" y="170"/>
                </a:moveTo>
                <a:cubicBezTo>
                  <a:pt x="752" y="170"/>
                  <a:pt x="752" y="170"/>
                  <a:pt x="753" y="172"/>
                </a:cubicBezTo>
                <a:cubicBezTo>
                  <a:pt x="754" y="172"/>
                  <a:pt x="755" y="172"/>
                  <a:pt x="756" y="173"/>
                </a:cubicBezTo>
                <a:cubicBezTo>
                  <a:pt x="754" y="172"/>
                  <a:pt x="753" y="171"/>
                  <a:pt x="753" y="170"/>
                </a:cubicBezTo>
                <a:close/>
                <a:moveTo>
                  <a:pt x="747" y="163"/>
                </a:moveTo>
                <a:cubicBezTo>
                  <a:pt x="746" y="162"/>
                  <a:pt x="745" y="163"/>
                  <a:pt x="746" y="165"/>
                </a:cubicBezTo>
                <a:cubicBezTo>
                  <a:pt x="746" y="164"/>
                  <a:pt x="749" y="168"/>
                  <a:pt x="749" y="167"/>
                </a:cubicBezTo>
                <a:cubicBezTo>
                  <a:pt x="746" y="163"/>
                  <a:pt x="748" y="165"/>
                  <a:pt x="747" y="163"/>
                </a:cubicBezTo>
                <a:close/>
                <a:moveTo>
                  <a:pt x="726" y="156"/>
                </a:moveTo>
                <a:cubicBezTo>
                  <a:pt x="725" y="156"/>
                  <a:pt x="728" y="159"/>
                  <a:pt x="729" y="160"/>
                </a:cubicBezTo>
                <a:cubicBezTo>
                  <a:pt x="730" y="160"/>
                  <a:pt x="728" y="158"/>
                  <a:pt x="726" y="156"/>
                </a:cubicBezTo>
                <a:close/>
                <a:moveTo>
                  <a:pt x="723" y="152"/>
                </a:moveTo>
                <a:cubicBezTo>
                  <a:pt x="722" y="152"/>
                  <a:pt x="721" y="151"/>
                  <a:pt x="721" y="150"/>
                </a:cubicBezTo>
                <a:cubicBezTo>
                  <a:pt x="720" y="150"/>
                  <a:pt x="720" y="151"/>
                  <a:pt x="721" y="152"/>
                </a:cubicBezTo>
                <a:cubicBezTo>
                  <a:pt x="722" y="151"/>
                  <a:pt x="725" y="155"/>
                  <a:pt x="724" y="153"/>
                </a:cubicBezTo>
                <a:cubicBezTo>
                  <a:pt x="723" y="153"/>
                  <a:pt x="723" y="153"/>
                  <a:pt x="723" y="152"/>
                </a:cubicBezTo>
                <a:close/>
                <a:moveTo>
                  <a:pt x="726" y="146"/>
                </a:moveTo>
                <a:cubicBezTo>
                  <a:pt x="727" y="147"/>
                  <a:pt x="726" y="147"/>
                  <a:pt x="728" y="149"/>
                </a:cubicBezTo>
                <a:cubicBezTo>
                  <a:pt x="729" y="150"/>
                  <a:pt x="727" y="147"/>
                  <a:pt x="726" y="146"/>
                </a:cubicBezTo>
                <a:close/>
                <a:moveTo>
                  <a:pt x="717" y="154"/>
                </a:moveTo>
                <a:cubicBezTo>
                  <a:pt x="718" y="156"/>
                  <a:pt x="715" y="152"/>
                  <a:pt x="714" y="152"/>
                </a:cubicBezTo>
                <a:cubicBezTo>
                  <a:pt x="714" y="153"/>
                  <a:pt x="716" y="154"/>
                  <a:pt x="717" y="156"/>
                </a:cubicBezTo>
                <a:cubicBezTo>
                  <a:pt x="718" y="156"/>
                  <a:pt x="718" y="155"/>
                  <a:pt x="717" y="154"/>
                </a:cubicBezTo>
                <a:close/>
                <a:moveTo>
                  <a:pt x="723" y="138"/>
                </a:moveTo>
                <a:cubicBezTo>
                  <a:pt x="726" y="140"/>
                  <a:pt x="727" y="142"/>
                  <a:pt x="728" y="143"/>
                </a:cubicBezTo>
                <a:cubicBezTo>
                  <a:pt x="727" y="141"/>
                  <a:pt x="725" y="139"/>
                  <a:pt x="723" y="138"/>
                </a:cubicBezTo>
                <a:close/>
                <a:moveTo>
                  <a:pt x="723" y="139"/>
                </a:moveTo>
                <a:cubicBezTo>
                  <a:pt x="723" y="138"/>
                  <a:pt x="722" y="137"/>
                  <a:pt x="721" y="137"/>
                </a:cubicBezTo>
                <a:cubicBezTo>
                  <a:pt x="720" y="136"/>
                  <a:pt x="720" y="136"/>
                  <a:pt x="720" y="137"/>
                </a:cubicBezTo>
                <a:cubicBezTo>
                  <a:pt x="721" y="139"/>
                  <a:pt x="722" y="140"/>
                  <a:pt x="723" y="141"/>
                </a:cubicBezTo>
                <a:cubicBezTo>
                  <a:pt x="722" y="139"/>
                  <a:pt x="720" y="138"/>
                  <a:pt x="721" y="137"/>
                </a:cubicBezTo>
                <a:cubicBezTo>
                  <a:pt x="723" y="139"/>
                  <a:pt x="724" y="140"/>
                  <a:pt x="725" y="140"/>
                </a:cubicBezTo>
                <a:cubicBezTo>
                  <a:pt x="724" y="139"/>
                  <a:pt x="724" y="139"/>
                  <a:pt x="723" y="139"/>
                </a:cubicBezTo>
                <a:close/>
                <a:moveTo>
                  <a:pt x="722" y="140"/>
                </a:moveTo>
                <a:cubicBezTo>
                  <a:pt x="719" y="137"/>
                  <a:pt x="719" y="137"/>
                  <a:pt x="719" y="137"/>
                </a:cubicBezTo>
                <a:cubicBezTo>
                  <a:pt x="718" y="137"/>
                  <a:pt x="720" y="140"/>
                  <a:pt x="721" y="141"/>
                </a:cubicBezTo>
                <a:cubicBezTo>
                  <a:pt x="722" y="141"/>
                  <a:pt x="722" y="141"/>
                  <a:pt x="722" y="140"/>
                </a:cubicBezTo>
                <a:close/>
                <a:moveTo>
                  <a:pt x="721" y="134"/>
                </a:moveTo>
                <a:cubicBezTo>
                  <a:pt x="720" y="134"/>
                  <a:pt x="719" y="134"/>
                  <a:pt x="719" y="134"/>
                </a:cubicBezTo>
                <a:cubicBezTo>
                  <a:pt x="723" y="138"/>
                  <a:pt x="724" y="137"/>
                  <a:pt x="721" y="134"/>
                </a:cubicBezTo>
                <a:close/>
                <a:moveTo>
                  <a:pt x="714" y="136"/>
                </a:moveTo>
                <a:cubicBezTo>
                  <a:pt x="715" y="135"/>
                  <a:pt x="715" y="135"/>
                  <a:pt x="714" y="134"/>
                </a:cubicBezTo>
                <a:cubicBezTo>
                  <a:pt x="713" y="133"/>
                  <a:pt x="712" y="134"/>
                  <a:pt x="714" y="136"/>
                </a:cubicBezTo>
                <a:close/>
                <a:moveTo>
                  <a:pt x="697" y="113"/>
                </a:moveTo>
                <a:cubicBezTo>
                  <a:pt x="698" y="114"/>
                  <a:pt x="698" y="113"/>
                  <a:pt x="697" y="113"/>
                </a:cubicBezTo>
                <a:cubicBezTo>
                  <a:pt x="696" y="113"/>
                  <a:pt x="694" y="110"/>
                  <a:pt x="693" y="110"/>
                </a:cubicBezTo>
                <a:cubicBezTo>
                  <a:pt x="695" y="112"/>
                  <a:pt x="698" y="116"/>
                  <a:pt x="700" y="117"/>
                </a:cubicBezTo>
                <a:cubicBezTo>
                  <a:pt x="699" y="116"/>
                  <a:pt x="696" y="113"/>
                  <a:pt x="697" y="113"/>
                </a:cubicBezTo>
                <a:close/>
                <a:moveTo>
                  <a:pt x="662" y="153"/>
                </a:moveTo>
                <a:cubicBezTo>
                  <a:pt x="663" y="154"/>
                  <a:pt x="665" y="156"/>
                  <a:pt x="666" y="156"/>
                </a:cubicBezTo>
                <a:cubicBezTo>
                  <a:pt x="665" y="155"/>
                  <a:pt x="663" y="152"/>
                  <a:pt x="662" y="153"/>
                </a:cubicBezTo>
                <a:close/>
                <a:moveTo>
                  <a:pt x="685" y="103"/>
                </a:moveTo>
                <a:cubicBezTo>
                  <a:pt x="687" y="104"/>
                  <a:pt x="686" y="104"/>
                  <a:pt x="687" y="105"/>
                </a:cubicBezTo>
                <a:cubicBezTo>
                  <a:pt x="688" y="106"/>
                  <a:pt x="689" y="106"/>
                  <a:pt x="689" y="106"/>
                </a:cubicBezTo>
                <a:cubicBezTo>
                  <a:pt x="688" y="105"/>
                  <a:pt x="687" y="103"/>
                  <a:pt x="685" y="103"/>
                </a:cubicBezTo>
                <a:close/>
                <a:moveTo>
                  <a:pt x="599" y="49"/>
                </a:moveTo>
                <a:cubicBezTo>
                  <a:pt x="600" y="50"/>
                  <a:pt x="603" y="51"/>
                  <a:pt x="603" y="50"/>
                </a:cubicBezTo>
                <a:cubicBezTo>
                  <a:pt x="600" y="49"/>
                  <a:pt x="601" y="50"/>
                  <a:pt x="599" y="49"/>
                </a:cubicBezTo>
                <a:close/>
                <a:moveTo>
                  <a:pt x="579" y="43"/>
                </a:moveTo>
                <a:cubicBezTo>
                  <a:pt x="579" y="42"/>
                  <a:pt x="584" y="44"/>
                  <a:pt x="581" y="43"/>
                </a:cubicBezTo>
                <a:cubicBezTo>
                  <a:pt x="581" y="43"/>
                  <a:pt x="576" y="41"/>
                  <a:pt x="579" y="43"/>
                </a:cubicBezTo>
                <a:close/>
                <a:moveTo>
                  <a:pt x="568" y="37"/>
                </a:moveTo>
                <a:cubicBezTo>
                  <a:pt x="568" y="36"/>
                  <a:pt x="570" y="37"/>
                  <a:pt x="571" y="38"/>
                </a:cubicBezTo>
                <a:cubicBezTo>
                  <a:pt x="573" y="38"/>
                  <a:pt x="568" y="36"/>
                  <a:pt x="567" y="36"/>
                </a:cubicBezTo>
                <a:cubicBezTo>
                  <a:pt x="570" y="37"/>
                  <a:pt x="565" y="36"/>
                  <a:pt x="568" y="37"/>
                </a:cubicBezTo>
                <a:close/>
                <a:moveTo>
                  <a:pt x="562" y="33"/>
                </a:moveTo>
                <a:cubicBezTo>
                  <a:pt x="563" y="34"/>
                  <a:pt x="563" y="33"/>
                  <a:pt x="565" y="33"/>
                </a:cubicBezTo>
                <a:cubicBezTo>
                  <a:pt x="567" y="35"/>
                  <a:pt x="567" y="35"/>
                  <a:pt x="567" y="35"/>
                </a:cubicBezTo>
                <a:cubicBezTo>
                  <a:pt x="570" y="35"/>
                  <a:pt x="558" y="30"/>
                  <a:pt x="562" y="33"/>
                </a:cubicBezTo>
                <a:close/>
                <a:moveTo>
                  <a:pt x="533" y="22"/>
                </a:moveTo>
                <a:cubicBezTo>
                  <a:pt x="531" y="22"/>
                  <a:pt x="527" y="19"/>
                  <a:pt x="523" y="19"/>
                </a:cubicBezTo>
                <a:cubicBezTo>
                  <a:pt x="524" y="20"/>
                  <a:pt x="519" y="18"/>
                  <a:pt x="519" y="19"/>
                </a:cubicBezTo>
                <a:cubicBezTo>
                  <a:pt x="522" y="20"/>
                  <a:pt x="520" y="20"/>
                  <a:pt x="524" y="21"/>
                </a:cubicBezTo>
                <a:cubicBezTo>
                  <a:pt x="522" y="19"/>
                  <a:pt x="526" y="20"/>
                  <a:pt x="528" y="20"/>
                </a:cubicBezTo>
                <a:cubicBezTo>
                  <a:pt x="529" y="21"/>
                  <a:pt x="532" y="22"/>
                  <a:pt x="535" y="23"/>
                </a:cubicBezTo>
                <a:cubicBezTo>
                  <a:pt x="534" y="23"/>
                  <a:pt x="535" y="22"/>
                  <a:pt x="533" y="22"/>
                </a:cubicBezTo>
                <a:close/>
                <a:moveTo>
                  <a:pt x="513" y="21"/>
                </a:moveTo>
                <a:cubicBezTo>
                  <a:pt x="515" y="21"/>
                  <a:pt x="520" y="24"/>
                  <a:pt x="520" y="23"/>
                </a:cubicBezTo>
                <a:cubicBezTo>
                  <a:pt x="516" y="22"/>
                  <a:pt x="514" y="21"/>
                  <a:pt x="513" y="21"/>
                </a:cubicBezTo>
                <a:close/>
                <a:moveTo>
                  <a:pt x="499" y="13"/>
                </a:moveTo>
                <a:cubicBezTo>
                  <a:pt x="501" y="14"/>
                  <a:pt x="499" y="14"/>
                  <a:pt x="502" y="15"/>
                </a:cubicBezTo>
                <a:cubicBezTo>
                  <a:pt x="501" y="14"/>
                  <a:pt x="504" y="14"/>
                  <a:pt x="502" y="14"/>
                </a:cubicBezTo>
                <a:cubicBezTo>
                  <a:pt x="502" y="14"/>
                  <a:pt x="499" y="13"/>
                  <a:pt x="499" y="13"/>
                </a:cubicBezTo>
                <a:close/>
                <a:moveTo>
                  <a:pt x="497" y="13"/>
                </a:moveTo>
                <a:cubicBezTo>
                  <a:pt x="502" y="15"/>
                  <a:pt x="497" y="14"/>
                  <a:pt x="497" y="15"/>
                </a:cubicBezTo>
                <a:cubicBezTo>
                  <a:pt x="499" y="15"/>
                  <a:pt x="500" y="16"/>
                  <a:pt x="501" y="16"/>
                </a:cubicBezTo>
                <a:cubicBezTo>
                  <a:pt x="500" y="15"/>
                  <a:pt x="499" y="13"/>
                  <a:pt x="497" y="13"/>
                </a:cubicBezTo>
                <a:close/>
                <a:moveTo>
                  <a:pt x="494" y="15"/>
                </a:moveTo>
                <a:cubicBezTo>
                  <a:pt x="494" y="14"/>
                  <a:pt x="496" y="15"/>
                  <a:pt x="496" y="14"/>
                </a:cubicBezTo>
                <a:cubicBezTo>
                  <a:pt x="492" y="13"/>
                  <a:pt x="493" y="14"/>
                  <a:pt x="494" y="15"/>
                </a:cubicBezTo>
                <a:close/>
                <a:moveTo>
                  <a:pt x="441" y="7"/>
                </a:moveTo>
                <a:cubicBezTo>
                  <a:pt x="441" y="7"/>
                  <a:pt x="443" y="7"/>
                  <a:pt x="445" y="7"/>
                </a:cubicBezTo>
                <a:cubicBezTo>
                  <a:pt x="444" y="7"/>
                  <a:pt x="445" y="7"/>
                  <a:pt x="444" y="7"/>
                </a:cubicBezTo>
                <a:cubicBezTo>
                  <a:pt x="444" y="7"/>
                  <a:pt x="439" y="7"/>
                  <a:pt x="441" y="7"/>
                </a:cubicBezTo>
                <a:close/>
                <a:moveTo>
                  <a:pt x="436" y="6"/>
                </a:moveTo>
                <a:cubicBezTo>
                  <a:pt x="433" y="6"/>
                  <a:pt x="434" y="5"/>
                  <a:pt x="431" y="6"/>
                </a:cubicBezTo>
                <a:cubicBezTo>
                  <a:pt x="431" y="6"/>
                  <a:pt x="433" y="6"/>
                  <a:pt x="432" y="7"/>
                </a:cubicBezTo>
                <a:cubicBezTo>
                  <a:pt x="434" y="7"/>
                  <a:pt x="436" y="8"/>
                  <a:pt x="437" y="7"/>
                </a:cubicBezTo>
                <a:cubicBezTo>
                  <a:pt x="432" y="7"/>
                  <a:pt x="433" y="6"/>
                  <a:pt x="436" y="6"/>
                </a:cubicBezTo>
                <a:close/>
                <a:moveTo>
                  <a:pt x="424" y="8"/>
                </a:moveTo>
                <a:cubicBezTo>
                  <a:pt x="420" y="7"/>
                  <a:pt x="426" y="6"/>
                  <a:pt x="421" y="7"/>
                </a:cubicBezTo>
                <a:cubicBezTo>
                  <a:pt x="423" y="7"/>
                  <a:pt x="420" y="8"/>
                  <a:pt x="424" y="8"/>
                </a:cubicBezTo>
                <a:close/>
                <a:moveTo>
                  <a:pt x="415" y="4"/>
                </a:moveTo>
                <a:cubicBezTo>
                  <a:pt x="415" y="4"/>
                  <a:pt x="414" y="4"/>
                  <a:pt x="413" y="4"/>
                </a:cubicBezTo>
                <a:cubicBezTo>
                  <a:pt x="415" y="4"/>
                  <a:pt x="417" y="5"/>
                  <a:pt x="420" y="5"/>
                </a:cubicBezTo>
                <a:cubicBezTo>
                  <a:pt x="420" y="4"/>
                  <a:pt x="417" y="4"/>
                  <a:pt x="415" y="4"/>
                </a:cubicBezTo>
                <a:close/>
                <a:moveTo>
                  <a:pt x="417" y="5"/>
                </a:moveTo>
                <a:cubicBezTo>
                  <a:pt x="417" y="6"/>
                  <a:pt x="414" y="6"/>
                  <a:pt x="412" y="5"/>
                </a:cubicBezTo>
                <a:cubicBezTo>
                  <a:pt x="412" y="6"/>
                  <a:pt x="415" y="6"/>
                  <a:pt x="416" y="7"/>
                </a:cubicBezTo>
                <a:cubicBezTo>
                  <a:pt x="416" y="7"/>
                  <a:pt x="417" y="7"/>
                  <a:pt x="418" y="7"/>
                </a:cubicBezTo>
                <a:cubicBezTo>
                  <a:pt x="413" y="6"/>
                  <a:pt x="418" y="6"/>
                  <a:pt x="419" y="6"/>
                </a:cubicBezTo>
                <a:cubicBezTo>
                  <a:pt x="419" y="6"/>
                  <a:pt x="419" y="5"/>
                  <a:pt x="417" y="5"/>
                </a:cubicBezTo>
                <a:close/>
                <a:moveTo>
                  <a:pt x="412" y="4"/>
                </a:moveTo>
                <a:cubicBezTo>
                  <a:pt x="409" y="4"/>
                  <a:pt x="409" y="5"/>
                  <a:pt x="410" y="5"/>
                </a:cubicBezTo>
                <a:cubicBezTo>
                  <a:pt x="409" y="4"/>
                  <a:pt x="414" y="5"/>
                  <a:pt x="413" y="5"/>
                </a:cubicBezTo>
                <a:cubicBezTo>
                  <a:pt x="410" y="4"/>
                  <a:pt x="413" y="4"/>
                  <a:pt x="412" y="4"/>
                </a:cubicBezTo>
                <a:close/>
                <a:moveTo>
                  <a:pt x="409" y="5"/>
                </a:moveTo>
                <a:cubicBezTo>
                  <a:pt x="405" y="5"/>
                  <a:pt x="405" y="5"/>
                  <a:pt x="405" y="5"/>
                </a:cubicBezTo>
                <a:cubicBezTo>
                  <a:pt x="404" y="6"/>
                  <a:pt x="408" y="6"/>
                  <a:pt x="407" y="7"/>
                </a:cubicBezTo>
                <a:cubicBezTo>
                  <a:pt x="409" y="7"/>
                  <a:pt x="409" y="7"/>
                  <a:pt x="412" y="8"/>
                </a:cubicBezTo>
                <a:cubicBezTo>
                  <a:pt x="411" y="7"/>
                  <a:pt x="404" y="6"/>
                  <a:pt x="409" y="5"/>
                </a:cubicBezTo>
                <a:close/>
                <a:moveTo>
                  <a:pt x="391" y="7"/>
                </a:moveTo>
                <a:cubicBezTo>
                  <a:pt x="393" y="7"/>
                  <a:pt x="395" y="7"/>
                  <a:pt x="397" y="7"/>
                </a:cubicBezTo>
                <a:cubicBezTo>
                  <a:pt x="397" y="7"/>
                  <a:pt x="397" y="7"/>
                  <a:pt x="397" y="7"/>
                </a:cubicBezTo>
                <a:cubicBezTo>
                  <a:pt x="395" y="7"/>
                  <a:pt x="393" y="7"/>
                  <a:pt x="391" y="7"/>
                </a:cubicBezTo>
                <a:close/>
                <a:moveTo>
                  <a:pt x="376" y="46"/>
                </a:moveTo>
                <a:cubicBezTo>
                  <a:pt x="376" y="47"/>
                  <a:pt x="379" y="47"/>
                  <a:pt x="380" y="47"/>
                </a:cubicBezTo>
                <a:cubicBezTo>
                  <a:pt x="378" y="47"/>
                  <a:pt x="378" y="46"/>
                  <a:pt x="376" y="46"/>
                </a:cubicBezTo>
                <a:close/>
                <a:moveTo>
                  <a:pt x="354" y="47"/>
                </a:moveTo>
                <a:cubicBezTo>
                  <a:pt x="353" y="48"/>
                  <a:pt x="359" y="47"/>
                  <a:pt x="359" y="47"/>
                </a:cubicBezTo>
                <a:cubicBezTo>
                  <a:pt x="357" y="47"/>
                  <a:pt x="357" y="46"/>
                  <a:pt x="354" y="47"/>
                </a:cubicBezTo>
                <a:close/>
                <a:moveTo>
                  <a:pt x="323" y="15"/>
                </a:moveTo>
                <a:cubicBezTo>
                  <a:pt x="323" y="16"/>
                  <a:pt x="322" y="16"/>
                  <a:pt x="324" y="16"/>
                </a:cubicBezTo>
                <a:cubicBezTo>
                  <a:pt x="326" y="16"/>
                  <a:pt x="326" y="15"/>
                  <a:pt x="323" y="15"/>
                </a:cubicBezTo>
                <a:close/>
                <a:moveTo>
                  <a:pt x="325" y="47"/>
                </a:moveTo>
                <a:cubicBezTo>
                  <a:pt x="324" y="48"/>
                  <a:pt x="328" y="47"/>
                  <a:pt x="329" y="46"/>
                </a:cubicBezTo>
                <a:cubicBezTo>
                  <a:pt x="327" y="47"/>
                  <a:pt x="327" y="46"/>
                  <a:pt x="325" y="47"/>
                </a:cubicBezTo>
                <a:close/>
                <a:moveTo>
                  <a:pt x="321" y="51"/>
                </a:moveTo>
                <a:cubicBezTo>
                  <a:pt x="324" y="50"/>
                  <a:pt x="323" y="50"/>
                  <a:pt x="321" y="51"/>
                </a:cubicBezTo>
                <a:cubicBezTo>
                  <a:pt x="323" y="51"/>
                  <a:pt x="325" y="50"/>
                  <a:pt x="327" y="50"/>
                </a:cubicBezTo>
                <a:cubicBezTo>
                  <a:pt x="328" y="50"/>
                  <a:pt x="328" y="49"/>
                  <a:pt x="328" y="49"/>
                </a:cubicBezTo>
                <a:cubicBezTo>
                  <a:pt x="325" y="50"/>
                  <a:pt x="321" y="49"/>
                  <a:pt x="321" y="51"/>
                </a:cubicBezTo>
                <a:close/>
                <a:moveTo>
                  <a:pt x="316" y="18"/>
                </a:moveTo>
                <a:cubicBezTo>
                  <a:pt x="319" y="17"/>
                  <a:pt x="317" y="18"/>
                  <a:pt x="320" y="18"/>
                </a:cubicBezTo>
                <a:cubicBezTo>
                  <a:pt x="319" y="17"/>
                  <a:pt x="321" y="17"/>
                  <a:pt x="321" y="16"/>
                </a:cubicBezTo>
                <a:cubicBezTo>
                  <a:pt x="318" y="17"/>
                  <a:pt x="319" y="17"/>
                  <a:pt x="317" y="17"/>
                </a:cubicBezTo>
                <a:cubicBezTo>
                  <a:pt x="317" y="17"/>
                  <a:pt x="317" y="17"/>
                  <a:pt x="316" y="18"/>
                </a:cubicBezTo>
                <a:close/>
                <a:moveTo>
                  <a:pt x="311" y="35"/>
                </a:moveTo>
                <a:cubicBezTo>
                  <a:pt x="312" y="34"/>
                  <a:pt x="316" y="34"/>
                  <a:pt x="315" y="34"/>
                </a:cubicBezTo>
                <a:cubicBezTo>
                  <a:pt x="314" y="34"/>
                  <a:pt x="308" y="35"/>
                  <a:pt x="311" y="35"/>
                </a:cubicBezTo>
                <a:close/>
                <a:moveTo>
                  <a:pt x="314" y="49"/>
                </a:moveTo>
                <a:cubicBezTo>
                  <a:pt x="314" y="50"/>
                  <a:pt x="318" y="49"/>
                  <a:pt x="318" y="49"/>
                </a:cubicBezTo>
                <a:lnTo>
                  <a:pt x="314" y="49"/>
                </a:lnTo>
                <a:close/>
                <a:moveTo>
                  <a:pt x="308" y="47"/>
                </a:moveTo>
                <a:cubicBezTo>
                  <a:pt x="308" y="48"/>
                  <a:pt x="314" y="46"/>
                  <a:pt x="315" y="46"/>
                </a:cubicBezTo>
                <a:cubicBezTo>
                  <a:pt x="315" y="46"/>
                  <a:pt x="315" y="45"/>
                  <a:pt x="316" y="45"/>
                </a:cubicBezTo>
                <a:cubicBezTo>
                  <a:pt x="313" y="46"/>
                  <a:pt x="309" y="47"/>
                  <a:pt x="308" y="47"/>
                </a:cubicBezTo>
                <a:close/>
                <a:moveTo>
                  <a:pt x="302" y="21"/>
                </a:moveTo>
                <a:cubicBezTo>
                  <a:pt x="305" y="21"/>
                  <a:pt x="305" y="20"/>
                  <a:pt x="306" y="20"/>
                </a:cubicBezTo>
                <a:cubicBezTo>
                  <a:pt x="306" y="19"/>
                  <a:pt x="307" y="19"/>
                  <a:pt x="307" y="19"/>
                </a:cubicBezTo>
                <a:cubicBezTo>
                  <a:pt x="304" y="20"/>
                  <a:pt x="303" y="20"/>
                  <a:pt x="302" y="21"/>
                </a:cubicBezTo>
                <a:close/>
                <a:moveTo>
                  <a:pt x="314" y="52"/>
                </a:moveTo>
                <a:cubicBezTo>
                  <a:pt x="313" y="52"/>
                  <a:pt x="311" y="53"/>
                  <a:pt x="311" y="53"/>
                </a:cubicBezTo>
                <a:cubicBezTo>
                  <a:pt x="314" y="52"/>
                  <a:pt x="313" y="53"/>
                  <a:pt x="315" y="52"/>
                </a:cubicBezTo>
                <a:cubicBezTo>
                  <a:pt x="315" y="52"/>
                  <a:pt x="315" y="52"/>
                  <a:pt x="314" y="52"/>
                </a:cubicBezTo>
                <a:close/>
                <a:moveTo>
                  <a:pt x="309" y="42"/>
                </a:moveTo>
                <a:cubicBezTo>
                  <a:pt x="307" y="43"/>
                  <a:pt x="305" y="43"/>
                  <a:pt x="304" y="44"/>
                </a:cubicBezTo>
                <a:cubicBezTo>
                  <a:pt x="306" y="44"/>
                  <a:pt x="309" y="43"/>
                  <a:pt x="310" y="42"/>
                </a:cubicBezTo>
                <a:cubicBezTo>
                  <a:pt x="310" y="42"/>
                  <a:pt x="310" y="41"/>
                  <a:pt x="309" y="41"/>
                </a:cubicBezTo>
                <a:lnTo>
                  <a:pt x="309" y="42"/>
                </a:lnTo>
                <a:close/>
                <a:moveTo>
                  <a:pt x="306" y="49"/>
                </a:moveTo>
                <a:cubicBezTo>
                  <a:pt x="308" y="49"/>
                  <a:pt x="309" y="49"/>
                  <a:pt x="310" y="49"/>
                </a:cubicBezTo>
                <a:cubicBezTo>
                  <a:pt x="310" y="48"/>
                  <a:pt x="310" y="48"/>
                  <a:pt x="311" y="48"/>
                </a:cubicBezTo>
                <a:cubicBezTo>
                  <a:pt x="311" y="48"/>
                  <a:pt x="311" y="48"/>
                  <a:pt x="311" y="48"/>
                </a:cubicBezTo>
                <a:cubicBezTo>
                  <a:pt x="308" y="49"/>
                  <a:pt x="307" y="48"/>
                  <a:pt x="306" y="49"/>
                </a:cubicBezTo>
                <a:close/>
                <a:moveTo>
                  <a:pt x="306" y="51"/>
                </a:moveTo>
                <a:cubicBezTo>
                  <a:pt x="307" y="51"/>
                  <a:pt x="308" y="50"/>
                  <a:pt x="309" y="50"/>
                </a:cubicBezTo>
                <a:cubicBezTo>
                  <a:pt x="310" y="50"/>
                  <a:pt x="310" y="50"/>
                  <a:pt x="310" y="50"/>
                </a:cubicBezTo>
                <a:cubicBezTo>
                  <a:pt x="310" y="50"/>
                  <a:pt x="310" y="50"/>
                  <a:pt x="310" y="50"/>
                </a:cubicBezTo>
                <a:cubicBezTo>
                  <a:pt x="307" y="50"/>
                  <a:pt x="304" y="51"/>
                  <a:pt x="306" y="51"/>
                </a:cubicBezTo>
                <a:close/>
                <a:moveTo>
                  <a:pt x="307" y="53"/>
                </a:moveTo>
                <a:cubicBezTo>
                  <a:pt x="309" y="53"/>
                  <a:pt x="306" y="54"/>
                  <a:pt x="306" y="54"/>
                </a:cubicBezTo>
                <a:cubicBezTo>
                  <a:pt x="309" y="54"/>
                  <a:pt x="310" y="53"/>
                  <a:pt x="311" y="52"/>
                </a:cubicBezTo>
                <a:cubicBezTo>
                  <a:pt x="310" y="52"/>
                  <a:pt x="308" y="53"/>
                  <a:pt x="307" y="53"/>
                </a:cubicBezTo>
                <a:close/>
                <a:moveTo>
                  <a:pt x="308" y="54"/>
                </a:moveTo>
                <a:cubicBezTo>
                  <a:pt x="305" y="55"/>
                  <a:pt x="306" y="55"/>
                  <a:pt x="305" y="56"/>
                </a:cubicBezTo>
                <a:cubicBezTo>
                  <a:pt x="308" y="55"/>
                  <a:pt x="309" y="56"/>
                  <a:pt x="310" y="55"/>
                </a:cubicBezTo>
                <a:cubicBezTo>
                  <a:pt x="308" y="55"/>
                  <a:pt x="308" y="55"/>
                  <a:pt x="308" y="54"/>
                </a:cubicBezTo>
                <a:close/>
                <a:moveTo>
                  <a:pt x="302" y="38"/>
                </a:moveTo>
                <a:cubicBezTo>
                  <a:pt x="300" y="39"/>
                  <a:pt x="300" y="39"/>
                  <a:pt x="300" y="40"/>
                </a:cubicBezTo>
                <a:cubicBezTo>
                  <a:pt x="303" y="39"/>
                  <a:pt x="303" y="39"/>
                  <a:pt x="302" y="38"/>
                </a:cubicBezTo>
                <a:close/>
                <a:moveTo>
                  <a:pt x="301" y="46"/>
                </a:moveTo>
                <a:cubicBezTo>
                  <a:pt x="300" y="47"/>
                  <a:pt x="300" y="47"/>
                  <a:pt x="299" y="47"/>
                </a:cubicBezTo>
                <a:cubicBezTo>
                  <a:pt x="299" y="47"/>
                  <a:pt x="297" y="48"/>
                  <a:pt x="299" y="48"/>
                </a:cubicBezTo>
                <a:cubicBezTo>
                  <a:pt x="300" y="47"/>
                  <a:pt x="305" y="45"/>
                  <a:pt x="302" y="46"/>
                </a:cubicBezTo>
                <a:cubicBezTo>
                  <a:pt x="302" y="46"/>
                  <a:pt x="301" y="46"/>
                  <a:pt x="301" y="46"/>
                </a:cubicBezTo>
                <a:close/>
                <a:moveTo>
                  <a:pt x="300" y="51"/>
                </a:moveTo>
                <a:cubicBezTo>
                  <a:pt x="300" y="51"/>
                  <a:pt x="303" y="50"/>
                  <a:pt x="303" y="50"/>
                </a:cubicBezTo>
                <a:cubicBezTo>
                  <a:pt x="301" y="50"/>
                  <a:pt x="297" y="52"/>
                  <a:pt x="300" y="51"/>
                </a:cubicBezTo>
                <a:close/>
                <a:moveTo>
                  <a:pt x="296" y="41"/>
                </a:moveTo>
                <a:cubicBezTo>
                  <a:pt x="296" y="40"/>
                  <a:pt x="297" y="40"/>
                  <a:pt x="297" y="40"/>
                </a:cubicBezTo>
                <a:cubicBezTo>
                  <a:pt x="294" y="40"/>
                  <a:pt x="293" y="42"/>
                  <a:pt x="296" y="41"/>
                </a:cubicBezTo>
                <a:close/>
                <a:moveTo>
                  <a:pt x="295" y="49"/>
                </a:moveTo>
                <a:cubicBezTo>
                  <a:pt x="293" y="50"/>
                  <a:pt x="294" y="51"/>
                  <a:pt x="297" y="51"/>
                </a:cubicBezTo>
                <a:cubicBezTo>
                  <a:pt x="298" y="50"/>
                  <a:pt x="294" y="50"/>
                  <a:pt x="297" y="49"/>
                </a:cubicBezTo>
                <a:cubicBezTo>
                  <a:pt x="296" y="49"/>
                  <a:pt x="296" y="49"/>
                  <a:pt x="295" y="49"/>
                </a:cubicBezTo>
                <a:close/>
                <a:moveTo>
                  <a:pt x="296" y="54"/>
                </a:moveTo>
                <a:cubicBezTo>
                  <a:pt x="296" y="55"/>
                  <a:pt x="294" y="55"/>
                  <a:pt x="294" y="55"/>
                </a:cubicBezTo>
                <a:cubicBezTo>
                  <a:pt x="294" y="56"/>
                  <a:pt x="294" y="56"/>
                  <a:pt x="295" y="57"/>
                </a:cubicBezTo>
                <a:cubicBezTo>
                  <a:pt x="293" y="57"/>
                  <a:pt x="293" y="57"/>
                  <a:pt x="293" y="57"/>
                </a:cubicBezTo>
                <a:cubicBezTo>
                  <a:pt x="293" y="58"/>
                  <a:pt x="293" y="58"/>
                  <a:pt x="292" y="58"/>
                </a:cubicBezTo>
                <a:cubicBezTo>
                  <a:pt x="294" y="58"/>
                  <a:pt x="294" y="58"/>
                  <a:pt x="295" y="58"/>
                </a:cubicBezTo>
                <a:cubicBezTo>
                  <a:pt x="293" y="58"/>
                  <a:pt x="293" y="57"/>
                  <a:pt x="297" y="57"/>
                </a:cubicBezTo>
                <a:cubicBezTo>
                  <a:pt x="297" y="56"/>
                  <a:pt x="295" y="56"/>
                  <a:pt x="295" y="56"/>
                </a:cubicBezTo>
                <a:cubicBezTo>
                  <a:pt x="295" y="55"/>
                  <a:pt x="299" y="54"/>
                  <a:pt x="298" y="54"/>
                </a:cubicBezTo>
                <a:cubicBezTo>
                  <a:pt x="297" y="55"/>
                  <a:pt x="297" y="54"/>
                  <a:pt x="296" y="54"/>
                </a:cubicBezTo>
                <a:close/>
                <a:moveTo>
                  <a:pt x="286" y="51"/>
                </a:moveTo>
                <a:cubicBezTo>
                  <a:pt x="286" y="52"/>
                  <a:pt x="282" y="52"/>
                  <a:pt x="282" y="53"/>
                </a:cubicBezTo>
                <a:cubicBezTo>
                  <a:pt x="285" y="52"/>
                  <a:pt x="292" y="51"/>
                  <a:pt x="293" y="49"/>
                </a:cubicBezTo>
                <a:cubicBezTo>
                  <a:pt x="289" y="50"/>
                  <a:pt x="289" y="51"/>
                  <a:pt x="286" y="51"/>
                </a:cubicBezTo>
                <a:close/>
                <a:moveTo>
                  <a:pt x="287" y="58"/>
                </a:moveTo>
                <a:cubicBezTo>
                  <a:pt x="291" y="56"/>
                  <a:pt x="292" y="55"/>
                  <a:pt x="293" y="54"/>
                </a:cubicBezTo>
                <a:cubicBezTo>
                  <a:pt x="288" y="56"/>
                  <a:pt x="290" y="56"/>
                  <a:pt x="287" y="58"/>
                </a:cubicBezTo>
                <a:close/>
                <a:moveTo>
                  <a:pt x="286" y="51"/>
                </a:moveTo>
                <a:cubicBezTo>
                  <a:pt x="288" y="50"/>
                  <a:pt x="291" y="49"/>
                  <a:pt x="291" y="48"/>
                </a:cubicBezTo>
                <a:cubicBezTo>
                  <a:pt x="289" y="49"/>
                  <a:pt x="285" y="51"/>
                  <a:pt x="286" y="51"/>
                </a:cubicBezTo>
                <a:close/>
                <a:moveTo>
                  <a:pt x="288" y="60"/>
                </a:moveTo>
                <a:cubicBezTo>
                  <a:pt x="289" y="60"/>
                  <a:pt x="294" y="59"/>
                  <a:pt x="294" y="59"/>
                </a:cubicBezTo>
                <a:cubicBezTo>
                  <a:pt x="293" y="59"/>
                  <a:pt x="289" y="59"/>
                  <a:pt x="288" y="60"/>
                </a:cubicBezTo>
                <a:close/>
                <a:moveTo>
                  <a:pt x="283" y="27"/>
                </a:moveTo>
                <a:cubicBezTo>
                  <a:pt x="276" y="29"/>
                  <a:pt x="276" y="29"/>
                  <a:pt x="276" y="29"/>
                </a:cubicBezTo>
                <a:cubicBezTo>
                  <a:pt x="277" y="30"/>
                  <a:pt x="274" y="30"/>
                  <a:pt x="274" y="31"/>
                </a:cubicBezTo>
                <a:cubicBezTo>
                  <a:pt x="278" y="29"/>
                  <a:pt x="276" y="29"/>
                  <a:pt x="281" y="28"/>
                </a:cubicBezTo>
                <a:cubicBezTo>
                  <a:pt x="281" y="28"/>
                  <a:pt x="279" y="29"/>
                  <a:pt x="280" y="29"/>
                </a:cubicBezTo>
                <a:cubicBezTo>
                  <a:pt x="282" y="28"/>
                  <a:pt x="282" y="29"/>
                  <a:pt x="284" y="28"/>
                </a:cubicBezTo>
                <a:cubicBezTo>
                  <a:pt x="285" y="27"/>
                  <a:pt x="281" y="28"/>
                  <a:pt x="283" y="27"/>
                </a:cubicBezTo>
                <a:close/>
                <a:moveTo>
                  <a:pt x="291" y="52"/>
                </a:moveTo>
                <a:cubicBezTo>
                  <a:pt x="291" y="51"/>
                  <a:pt x="289" y="52"/>
                  <a:pt x="291" y="51"/>
                </a:cubicBezTo>
                <a:cubicBezTo>
                  <a:pt x="285" y="53"/>
                  <a:pt x="289" y="53"/>
                  <a:pt x="291" y="52"/>
                </a:cubicBezTo>
                <a:close/>
                <a:moveTo>
                  <a:pt x="282" y="46"/>
                </a:moveTo>
                <a:cubicBezTo>
                  <a:pt x="282" y="46"/>
                  <a:pt x="281" y="46"/>
                  <a:pt x="281" y="47"/>
                </a:cubicBezTo>
                <a:cubicBezTo>
                  <a:pt x="283" y="46"/>
                  <a:pt x="285" y="46"/>
                  <a:pt x="286" y="45"/>
                </a:cubicBezTo>
                <a:cubicBezTo>
                  <a:pt x="284" y="45"/>
                  <a:pt x="284" y="45"/>
                  <a:pt x="282" y="46"/>
                </a:cubicBezTo>
                <a:close/>
                <a:moveTo>
                  <a:pt x="275" y="46"/>
                </a:moveTo>
                <a:cubicBezTo>
                  <a:pt x="277" y="46"/>
                  <a:pt x="280" y="44"/>
                  <a:pt x="281" y="44"/>
                </a:cubicBezTo>
                <a:cubicBezTo>
                  <a:pt x="282" y="44"/>
                  <a:pt x="286" y="42"/>
                  <a:pt x="284" y="42"/>
                </a:cubicBezTo>
                <a:cubicBezTo>
                  <a:pt x="283" y="43"/>
                  <a:pt x="276" y="45"/>
                  <a:pt x="275" y="46"/>
                </a:cubicBezTo>
                <a:close/>
                <a:moveTo>
                  <a:pt x="284" y="57"/>
                </a:moveTo>
                <a:cubicBezTo>
                  <a:pt x="285" y="56"/>
                  <a:pt x="283" y="55"/>
                  <a:pt x="287" y="54"/>
                </a:cubicBezTo>
                <a:cubicBezTo>
                  <a:pt x="288" y="53"/>
                  <a:pt x="286" y="54"/>
                  <a:pt x="285" y="54"/>
                </a:cubicBezTo>
                <a:cubicBezTo>
                  <a:pt x="284" y="55"/>
                  <a:pt x="285" y="55"/>
                  <a:pt x="283" y="56"/>
                </a:cubicBezTo>
                <a:cubicBezTo>
                  <a:pt x="282" y="56"/>
                  <a:pt x="285" y="56"/>
                  <a:pt x="281" y="57"/>
                </a:cubicBezTo>
                <a:cubicBezTo>
                  <a:pt x="281" y="58"/>
                  <a:pt x="283" y="57"/>
                  <a:pt x="284" y="57"/>
                </a:cubicBezTo>
                <a:cubicBezTo>
                  <a:pt x="283" y="57"/>
                  <a:pt x="283" y="57"/>
                  <a:pt x="284" y="57"/>
                </a:cubicBezTo>
                <a:close/>
                <a:moveTo>
                  <a:pt x="279" y="43"/>
                </a:moveTo>
                <a:cubicBezTo>
                  <a:pt x="279" y="43"/>
                  <a:pt x="279" y="43"/>
                  <a:pt x="280" y="43"/>
                </a:cubicBezTo>
                <a:cubicBezTo>
                  <a:pt x="280" y="43"/>
                  <a:pt x="283" y="42"/>
                  <a:pt x="283" y="42"/>
                </a:cubicBezTo>
                <a:cubicBezTo>
                  <a:pt x="281" y="42"/>
                  <a:pt x="281" y="42"/>
                  <a:pt x="279" y="43"/>
                </a:cubicBezTo>
                <a:close/>
                <a:moveTo>
                  <a:pt x="273" y="49"/>
                </a:moveTo>
                <a:cubicBezTo>
                  <a:pt x="277" y="47"/>
                  <a:pt x="276" y="49"/>
                  <a:pt x="277" y="48"/>
                </a:cubicBezTo>
                <a:cubicBezTo>
                  <a:pt x="278" y="48"/>
                  <a:pt x="278" y="48"/>
                  <a:pt x="278" y="47"/>
                </a:cubicBezTo>
                <a:cubicBezTo>
                  <a:pt x="276" y="48"/>
                  <a:pt x="274" y="48"/>
                  <a:pt x="273" y="49"/>
                </a:cubicBezTo>
                <a:close/>
                <a:moveTo>
                  <a:pt x="274" y="62"/>
                </a:moveTo>
                <a:cubicBezTo>
                  <a:pt x="273" y="62"/>
                  <a:pt x="272" y="63"/>
                  <a:pt x="272" y="63"/>
                </a:cubicBezTo>
                <a:cubicBezTo>
                  <a:pt x="273" y="62"/>
                  <a:pt x="274" y="63"/>
                  <a:pt x="275" y="62"/>
                </a:cubicBezTo>
                <a:cubicBezTo>
                  <a:pt x="274" y="62"/>
                  <a:pt x="281" y="60"/>
                  <a:pt x="282" y="59"/>
                </a:cubicBezTo>
                <a:cubicBezTo>
                  <a:pt x="281" y="60"/>
                  <a:pt x="280" y="60"/>
                  <a:pt x="280" y="60"/>
                </a:cubicBezTo>
                <a:cubicBezTo>
                  <a:pt x="279" y="60"/>
                  <a:pt x="280" y="59"/>
                  <a:pt x="278" y="59"/>
                </a:cubicBezTo>
                <a:cubicBezTo>
                  <a:pt x="279" y="60"/>
                  <a:pt x="277" y="60"/>
                  <a:pt x="275" y="61"/>
                </a:cubicBezTo>
                <a:cubicBezTo>
                  <a:pt x="276" y="61"/>
                  <a:pt x="275" y="61"/>
                  <a:pt x="274" y="62"/>
                </a:cubicBezTo>
                <a:close/>
                <a:moveTo>
                  <a:pt x="270" y="48"/>
                </a:moveTo>
                <a:cubicBezTo>
                  <a:pt x="270" y="49"/>
                  <a:pt x="273" y="48"/>
                  <a:pt x="276" y="47"/>
                </a:cubicBezTo>
                <a:cubicBezTo>
                  <a:pt x="273" y="47"/>
                  <a:pt x="273" y="46"/>
                  <a:pt x="271" y="47"/>
                </a:cubicBezTo>
                <a:cubicBezTo>
                  <a:pt x="272" y="47"/>
                  <a:pt x="274" y="47"/>
                  <a:pt x="270" y="48"/>
                </a:cubicBezTo>
                <a:close/>
                <a:moveTo>
                  <a:pt x="276" y="60"/>
                </a:moveTo>
                <a:cubicBezTo>
                  <a:pt x="276" y="60"/>
                  <a:pt x="277" y="59"/>
                  <a:pt x="276" y="59"/>
                </a:cubicBezTo>
                <a:cubicBezTo>
                  <a:pt x="270" y="61"/>
                  <a:pt x="269" y="62"/>
                  <a:pt x="276" y="60"/>
                </a:cubicBezTo>
                <a:close/>
                <a:moveTo>
                  <a:pt x="264" y="34"/>
                </a:moveTo>
                <a:cubicBezTo>
                  <a:pt x="262" y="34"/>
                  <a:pt x="261" y="35"/>
                  <a:pt x="261" y="35"/>
                </a:cubicBezTo>
                <a:cubicBezTo>
                  <a:pt x="263" y="35"/>
                  <a:pt x="265" y="34"/>
                  <a:pt x="265" y="34"/>
                </a:cubicBezTo>
                <a:cubicBezTo>
                  <a:pt x="264" y="34"/>
                  <a:pt x="264" y="34"/>
                  <a:pt x="264" y="34"/>
                </a:cubicBezTo>
                <a:close/>
                <a:moveTo>
                  <a:pt x="248" y="40"/>
                </a:moveTo>
                <a:cubicBezTo>
                  <a:pt x="250" y="40"/>
                  <a:pt x="247" y="41"/>
                  <a:pt x="248" y="41"/>
                </a:cubicBezTo>
                <a:cubicBezTo>
                  <a:pt x="251" y="40"/>
                  <a:pt x="250" y="40"/>
                  <a:pt x="252" y="39"/>
                </a:cubicBezTo>
                <a:cubicBezTo>
                  <a:pt x="252" y="39"/>
                  <a:pt x="252" y="40"/>
                  <a:pt x="253" y="39"/>
                </a:cubicBezTo>
                <a:cubicBezTo>
                  <a:pt x="254" y="39"/>
                  <a:pt x="253" y="39"/>
                  <a:pt x="254" y="38"/>
                </a:cubicBezTo>
                <a:cubicBezTo>
                  <a:pt x="257" y="37"/>
                  <a:pt x="256" y="38"/>
                  <a:pt x="259" y="36"/>
                </a:cubicBezTo>
                <a:cubicBezTo>
                  <a:pt x="260" y="36"/>
                  <a:pt x="260" y="36"/>
                  <a:pt x="260" y="35"/>
                </a:cubicBezTo>
                <a:cubicBezTo>
                  <a:pt x="258" y="36"/>
                  <a:pt x="258" y="36"/>
                  <a:pt x="256" y="36"/>
                </a:cubicBezTo>
                <a:cubicBezTo>
                  <a:pt x="258" y="36"/>
                  <a:pt x="253" y="38"/>
                  <a:pt x="254" y="37"/>
                </a:cubicBezTo>
                <a:cubicBezTo>
                  <a:pt x="251" y="38"/>
                  <a:pt x="252" y="39"/>
                  <a:pt x="250" y="40"/>
                </a:cubicBezTo>
                <a:cubicBezTo>
                  <a:pt x="250" y="39"/>
                  <a:pt x="251" y="39"/>
                  <a:pt x="250" y="39"/>
                </a:cubicBezTo>
                <a:cubicBezTo>
                  <a:pt x="245" y="41"/>
                  <a:pt x="242" y="42"/>
                  <a:pt x="238" y="44"/>
                </a:cubicBezTo>
                <a:cubicBezTo>
                  <a:pt x="237" y="45"/>
                  <a:pt x="241" y="44"/>
                  <a:pt x="239" y="45"/>
                </a:cubicBezTo>
                <a:cubicBezTo>
                  <a:pt x="235" y="46"/>
                  <a:pt x="238" y="43"/>
                  <a:pt x="235" y="45"/>
                </a:cubicBezTo>
                <a:cubicBezTo>
                  <a:pt x="236" y="45"/>
                  <a:pt x="236" y="46"/>
                  <a:pt x="238" y="45"/>
                </a:cubicBezTo>
                <a:cubicBezTo>
                  <a:pt x="239" y="44"/>
                  <a:pt x="241" y="44"/>
                  <a:pt x="242" y="44"/>
                </a:cubicBezTo>
                <a:cubicBezTo>
                  <a:pt x="243" y="43"/>
                  <a:pt x="241" y="44"/>
                  <a:pt x="242" y="43"/>
                </a:cubicBezTo>
                <a:cubicBezTo>
                  <a:pt x="245" y="42"/>
                  <a:pt x="246" y="41"/>
                  <a:pt x="248" y="40"/>
                </a:cubicBezTo>
                <a:close/>
                <a:moveTo>
                  <a:pt x="253" y="56"/>
                </a:moveTo>
                <a:cubicBezTo>
                  <a:pt x="253" y="57"/>
                  <a:pt x="253" y="57"/>
                  <a:pt x="254" y="57"/>
                </a:cubicBezTo>
                <a:cubicBezTo>
                  <a:pt x="257" y="55"/>
                  <a:pt x="256" y="56"/>
                  <a:pt x="258" y="55"/>
                </a:cubicBezTo>
                <a:cubicBezTo>
                  <a:pt x="258" y="55"/>
                  <a:pt x="263" y="53"/>
                  <a:pt x="264" y="52"/>
                </a:cubicBezTo>
                <a:cubicBezTo>
                  <a:pt x="260" y="53"/>
                  <a:pt x="255" y="56"/>
                  <a:pt x="253" y="56"/>
                </a:cubicBezTo>
                <a:close/>
                <a:moveTo>
                  <a:pt x="264" y="64"/>
                </a:moveTo>
                <a:cubicBezTo>
                  <a:pt x="267" y="64"/>
                  <a:pt x="264" y="65"/>
                  <a:pt x="263" y="65"/>
                </a:cubicBezTo>
                <a:cubicBezTo>
                  <a:pt x="263" y="66"/>
                  <a:pt x="263" y="66"/>
                  <a:pt x="264" y="66"/>
                </a:cubicBezTo>
                <a:cubicBezTo>
                  <a:pt x="264" y="65"/>
                  <a:pt x="265" y="66"/>
                  <a:pt x="267" y="65"/>
                </a:cubicBezTo>
                <a:cubicBezTo>
                  <a:pt x="268" y="64"/>
                  <a:pt x="268" y="64"/>
                  <a:pt x="268" y="63"/>
                </a:cubicBezTo>
                <a:cubicBezTo>
                  <a:pt x="267" y="64"/>
                  <a:pt x="265" y="63"/>
                  <a:pt x="264" y="64"/>
                </a:cubicBezTo>
                <a:close/>
                <a:moveTo>
                  <a:pt x="261" y="65"/>
                </a:moveTo>
                <a:cubicBezTo>
                  <a:pt x="261" y="65"/>
                  <a:pt x="261" y="65"/>
                  <a:pt x="261" y="65"/>
                </a:cubicBezTo>
                <a:cubicBezTo>
                  <a:pt x="263" y="65"/>
                  <a:pt x="266" y="63"/>
                  <a:pt x="264" y="63"/>
                </a:cubicBezTo>
                <a:cubicBezTo>
                  <a:pt x="264" y="64"/>
                  <a:pt x="263" y="64"/>
                  <a:pt x="261" y="65"/>
                </a:cubicBezTo>
                <a:close/>
                <a:moveTo>
                  <a:pt x="253" y="68"/>
                </a:moveTo>
                <a:cubicBezTo>
                  <a:pt x="255" y="68"/>
                  <a:pt x="258" y="67"/>
                  <a:pt x="259" y="67"/>
                </a:cubicBezTo>
                <a:cubicBezTo>
                  <a:pt x="258" y="67"/>
                  <a:pt x="261" y="66"/>
                  <a:pt x="260" y="66"/>
                </a:cubicBezTo>
                <a:cubicBezTo>
                  <a:pt x="257" y="67"/>
                  <a:pt x="256" y="67"/>
                  <a:pt x="253" y="68"/>
                </a:cubicBezTo>
                <a:close/>
                <a:moveTo>
                  <a:pt x="256" y="64"/>
                </a:moveTo>
                <a:cubicBezTo>
                  <a:pt x="258" y="64"/>
                  <a:pt x="255" y="65"/>
                  <a:pt x="257" y="65"/>
                </a:cubicBezTo>
                <a:cubicBezTo>
                  <a:pt x="258" y="64"/>
                  <a:pt x="257" y="64"/>
                  <a:pt x="258" y="63"/>
                </a:cubicBezTo>
                <a:lnTo>
                  <a:pt x="256" y="64"/>
                </a:lnTo>
                <a:close/>
                <a:moveTo>
                  <a:pt x="249" y="75"/>
                </a:moveTo>
                <a:cubicBezTo>
                  <a:pt x="249" y="75"/>
                  <a:pt x="249" y="75"/>
                  <a:pt x="248" y="75"/>
                </a:cubicBezTo>
                <a:cubicBezTo>
                  <a:pt x="247" y="75"/>
                  <a:pt x="250" y="73"/>
                  <a:pt x="247" y="74"/>
                </a:cubicBezTo>
                <a:cubicBezTo>
                  <a:pt x="250" y="74"/>
                  <a:pt x="243" y="77"/>
                  <a:pt x="246" y="77"/>
                </a:cubicBezTo>
                <a:cubicBezTo>
                  <a:pt x="246" y="77"/>
                  <a:pt x="247" y="76"/>
                  <a:pt x="247" y="76"/>
                </a:cubicBezTo>
                <a:cubicBezTo>
                  <a:pt x="246" y="77"/>
                  <a:pt x="246" y="77"/>
                  <a:pt x="247" y="77"/>
                </a:cubicBezTo>
                <a:cubicBezTo>
                  <a:pt x="249" y="75"/>
                  <a:pt x="255" y="74"/>
                  <a:pt x="257" y="72"/>
                </a:cubicBezTo>
                <a:cubicBezTo>
                  <a:pt x="255" y="72"/>
                  <a:pt x="252" y="74"/>
                  <a:pt x="249" y="75"/>
                </a:cubicBezTo>
                <a:close/>
                <a:moveTo>
                  <a:pt x="248" y="62"/>
                </a:moveTo>
                <a:cubicBezTo>
                  <a:pt x="250" y="61"/>
                  <a:pt x="251" y="61"/>
                  <a:pt x="251" y="60"/>
                </a:cubicBezTo>
                <a:cubicBezTo>
                  <a:pt x="249" y="61"/>
                  <a:pt x="248" y="62"/>
                  <a:pt x="248" y="62"/>
                </a:cubicBezTo>
                <a:close/>
                <a:moveTo>
                  <a:pt x="246" y="67"/>
                </a:moveTo>
                <a:cubicBezTo>
                  <a:pt x="243" y="68"/>
                  <a:pt x="245" y="69"/>
                  <a:pt x="248" y="68"/>
                </a:cubicBezTo>
                <a:cubicBezTo>
                  <a:pt x="248" y="67"/>
                  <a:pt x="246" y="68"/>
                  <a:pt x="246" y="67"/>
                </a:cubicBezTo>
                <a:close/>
                <a:moveTo>
                  <a:pt x="244" y="65"/>
                </a:moveTo>
                <a:cubicBezTo>
                  <a:pt x="243" y="65"/>
                  <a:pt x="245" y="64"/>
                  <a:pt x="245" y="63"/>
                </a:cubicBezTo>
                <a:cubicBezTo>
                  <a:pt x="242" y="64"/>
                  <a:pt x="242" y="66"/>
                  <a:pt x="244" y="65"/>
                </a:cubicBezTo>
                <a:close/>
                <a:moveTo>
                  <a:pt x="241" y="72"/>
                </a:moveTo>
                <a:cubicBezTo>
                  <a:pt x="241" y="72"/>
                  <a:pt x="241" y="71"/>
                  <a:pt x="240" y="71"/>
                </a:cubicBezTo>
                <a:cubicBezTo>
                  <a:pt x="240" y="72"/>
                  <a:pt x="239" y="72"/>
                  <a:pt x="239" y="72"/>
                </a:cubicBezTo>
                <a:cubicBezTo>
                  <a:pt x="239" y="72"/>
                  <a:pt x="238" y="73"/>
                  <a:pt x="238" y="73"/>
                </a:cubicBezTo>
                <a:cubicBezTo>
                  <a:pt x="242" y="71"/>
                  <a:pt x="237" y="74"/>
                  <a:pt x="239" y="74"/>
                </a:cubicBezTo>
                <a:cubicBezTo>
                  <a:pt x="243" y="71"/>
                  <a:pt x="246" y="72"/>
                  <a:pt x="248" y="70"/>
                </a:cubicBezTo>
                <a:cubicBezTo>
                  <a:pt x="245" y="70"/>
                  <a:pt x="241" y="73"/>
                  <a:pt x="239" y="73"/>
                </a:cubicBezTo>
                <a:cubicBezTo>
                  <a:pt x="239" y="73"/>
                  <a:pt x="240" y="72"/>
                  <a:pt x="241" y="72"/>
                </a:cubicBezTo>
                <a:close/>
                <a:moveTo>
                  <a:pt x="239" y="71"/>
                </a:moveTo>
                <a:cubicBezTo>
                  <a:pt x="236" y="72"/>
                  <a:pt x="237" y="73"/>
                  <a:pt x="236" y="74"/>
                </a:cubicBezTo>
                <a:cubicBezTo>
                  <a:pt x="238" y="73"/>
                  <a:pt x="239" y="72"/>
                  <a:pt x="239" y="71"/>
                </a:cubicBezTo>
                <a:close/>
                <a:moveTo>
                  <a:pt x="226" y="49"/>
                </a:moveTo>
                <a:cubicBezTo>
                  <a:pt x="226" y="48"/>
                  <a:pt x="225" y="49"/>
                  <a:pt x="227" y="47"/>
                </a:cubicBezTo>
                <a:cubicBezTo>
                  <a:pt x="225" y="49"/>
                  <a:pt x="222" y="49"/>
                  <a:pt x="221" y="51"/>
                </a:cubicBezTo>
                <a:cubicBezTo>
                  <a:pt x="225" y="49"/>
                  <a:pt x="224" y="50"/>
                  <a:pt x="226" y="50"/>
                </a:cubicBezTo>
                <a:cubicBezTo>
                  <a:pt x="224" y="51"/>
                  <a:pt x="224" y="51"/>
                  <a:pt x="222" y="51"/>
                </a:cubicBezTo>
                <a:cubicBezTo>
                  <a:pt x="223" y="52"/>
                  <a:pt x="227" y="50"/>
                  <a:pt x="230" y="49"/>
                </a:cubicBezTo>
                <a:cubicBezTo>
                  <a:pt x="230" y="48"/>
                  <a:pt x="230" y="48"/>
                  <a:pt x="231" y="47"/>
                </a:cubicBezTo>
                <a:cubicBezTo>
                  <a:pt x="231" y="47"/>
                  <a:pt x="231" y="48"/>
                  <a:pt x="233" y="47"/>
                </a:cubicBezTo>
                <a:cubicBezTo>
                  <a:pt x="233" y="46"/>
                  <a:pt x="233" y="46"/>
                  <a:pt x="233" y="46"/>
                </a:cubicBezTo>
                <a:cubicBezTo>
                  <a:pt x="229" y="48"/>
                  <a:pt x="228" y="48"/>
                  <a:pt x="226" y="49"/>
                </a:cubicBezTo>
                <a:close/>
                <a:moveTo>
                  <a:pt x="235" y="57"/>
                </a:moveTo>
                <a:cubicBezTo>
                  <a:pt x="233" y="58"/>
                  <a:pt x="231" y="59"/>
                  <a:pt x="230" y="59"/>
                </a:cubicBezTo>
                <a:cubicBezTo>
                  <a:pt x="228" y="60"/>
                  <a:pt x="231" y="59"/>
                  <a:pt x="232" y="59"/>
                </a:cubicBezTo>
                <a:cubicBezTo>
                  <a:pt x="232" y="59"/>
                  <a:pt x="231" y="59"/>
                  <a:pt x="233" y="58"/>
                </a:cubicBezTo>
                <a:cubicBezTo>
                  <a:pt x="233" y="58"/>
                  <a:pt x="233" y="59"/>
                  <a:pt x="232" y="59"/>
                </a:cubicBezTo>
                <a:cubicBezTo>
                  <a:pt x="234" y="58"/>
                  <a:pt x="236" y="58"/>
                  <a:pt x="236" y="57"/>
                </a:cubicBezTo>
                <a:cubicBezTo>
                  <a:pt x="235" y="57"/>
                  <a:pt x="235" y="57"/>
                  <a:pt x="235" y="57"/>
                </a:cubicBezTo>
                <a:close/>
                <a:moveTo>
                  <a:pt x="235" y="64"/>
                </a:moveTo>
                <a:cubicBezTo>
                  <a:pt x="237" y="63"/>
                  <a:pt x="235" y="65"/>
                  <a:pt x="235" y="65"/>
                </a:cubicBezTo>
                <a:cubicBezTo>
                  <a:pt x="238" y="64"/>
                  <a:pt x="238" y="64"/>
                  <a:pt x="238" y="63"/>
                </a:cubicBezTo>
                <a:cubicBezTo>
                  <a:pt x="237" y="64"/>
                  <a:pt x="235" y="64"/>
                  <a:pt x="235" y="64"/>
                </a:cubicBezTo>
                <a:close/>
                <a:moveTo>
                  <a:pt x="230" y="61"/>
                </a:moveTo>
                <a:cubicBezTo>
                  <a:pt x="230" y="61"/>
                  <a:pt x="228" y="63"/>
                  <a:pt x="231" y="62"/>
                </a:cubicBezTo>
                <a:cubicBezTo>
                  <a:pt x="230" y="62"/>
                  <a:pt x="232" y="60"/>
                  <a:pt x="232" y="60"/>
                </a:cubicBezTo>
                <a:cubicBezTo>
                  <a:pt x="231" y="60"/>
                  <a:pt x="230" y="61"/>
                  <a:pt x="230" y="61"/>
                </a:cubicBezTo>
                <a:close/>
                <a:moveTo>
                  <a:pt x="227" y="61"/>
                </a:moveTo>
                <a:cubicBezTo>
                  <a:pt x="227" y="62"/>
                  <a:pt x="227" y="62"/>
                  <a:pt x="227" y="62"/>
                </a:cubicBezTo>
                <a:cubicBezTo>
                  <a:pt x="228" y="61"/>
                  <a:pt x="229" y="60"/>
                  <a:pt x="230" y="60"/>
                </a:cubicBezTo>
                <a:cubicBezTo>
                  <a:pt x="230" y="60"/>
                  <a:pt x="229" y="60"/>
                  <a:pt x="227" y="61"/>
                </a:cubicBezTo>
                <a:close/>
                <a:moveTo>
                  <a:pt x="225" y="71"/>
                </a:moveTo>
                <a:cubicBezTo>
                  <a:pt x="228" y="69"/>
                  <a:pt x="229" y="68"/>
                  <a:pt x="232" y="66"/>
                </a:cubicBezTo>
                <a:cubicBezTo>
                  <a:pt x="230" y="67"/>
                  <a:pt x="232" y="66"/>
                  <a:pt x="232" y="65"/>
                </a:cubicBezTo>
                <a:cubicBezTo>
                  <a:pt x="230" y="67"/>
                  <a:pt x="226" y="67"/>
                  <a:pt x="226" y="68"/>
                </a:cubicBezTo>
                <a:cubicBezTo>
                  <a:pt x="227" y="69"/>
                  <a:pt x="228" y="67"/>
                  <a:pt x="230" y="67"/>
                </a:cubicBezTo>
                <a:cubicBezTo>
                  <a:pt x="230" y="67"/>
                  <a:pt x="231" y="67"/>
                  <a:pt x="231" y="67"/>
                </a:cubicBezTo>
                <a:cubicBezTo>
                  <a:pt x="228" y="69"/>
                  <a:pt x="225" y="70"/>
                  <a:pt x="225" y="71"/>
                </a:cubicBezTo>
                <a:close/>
                <a:moveTo>
                  <a:pt x="228" y="73"/>
                </a:moveTo>
                <a:cubicBezTo>
                  <a:pt x="228" y="73"/>
                  <a:pt x="228" y="72"/>
                  <a:pt x="226" y="73"/>
                </a:cubicBezTo>
                <a:cubicBezTo>
                  <a:pt x="227" y="74"/>
                  <a:pt x="227" y="74"/>
                  <a:pt x="227" y="74"/>
                </a:cubicBezTo>
                <a:cubicBezTo>
                  <a:pt x="228" y="73"/>
                  <a:pt x="231" y="72"/>
                  <a:pt x="230" y="72"/>
                </a:cubicBezTo>
                <a:lnTo>
                  <a:pt x="228" y="73"/>
                </a:lnTo>
                <a:close/>
                <a:moveTo>
                  <a:pt x="221" y="77"/>
                </a:moveTo>
                <a:cubicBezTo>
                  <a:pt x="221" y="77"/>
                  <a:pt x="224" y="76"/>
                  <a:pt x="225" y="76"/>
                </a:cubicBezTo>
                <a:cubicBezTo>
                  <a:pt x="224" y="77"/>
                  <a:pt x="222" y="78"/>
                  <a:pt x="221" y="79"/>
                </a:cubicBezTo>
                <a:cubicBezTo>
                  <a:pt x="223" y="78"/>
                  <a:pt x="225" y="77"/>
                  <a:pt x="227" y="76"/>
                </a:cubicBezTo>
                <a:cubicBezTo>
                  <a:pt x="228" y="75"/>
                  <a:pt x="227" y="75"/>
                  <a:pt x="226" y="74"/>
                </a:cubicBezTo>
                <a:cubicBezTo>
                  <a:pt x="224" y="75"/>
                  <a:pt x="223" y="76"/>
                  <a:pt x="222" y="77"/>
                </a:cubicBezTo>
                <a:cubicBezTo>
                  <a:pt x="222" y="76"/>
                  <a:pt x="221" y="76"/>
                  <a:pt x="221" y="77"/>
                </a:cubicBezTo>
                <a:close/>
                <a:moveTo>
                  <a:pt x="224" y="73"/>
                </a:moveTo>
                <a:cubicBezTo>
                  <a:pt x="220" y="76"/>
                  <a:pt x="220" y="76"/>
                  <a:pt x="220" y="76"/>
                </a:cubicBezTo>
                <a:cubicBezTo>
                  <a:pt x="222" y="76"/>
                  <a:pt x="221" y="76"/>
                  <a:pt x="224" y="75"/>
                </a:cubicBezTo>
                <a:cubicBezTo>
                  <a:pt x="223" y="74"/>
                  <a:pt x="226" y="73"/>
                  <a:pt x="224" y="73"/>
                </a:cubicBezTo>
                <a:close/>
                <a:moveTo>
                  <a:pt x="206" y="64"/>
                </a:moveTo>
                <a:cubicBezTo>
                  <a:pt x="207" y="65"/>
                  <a:pt x="208" y="64"/>
                  <a:pt x="207" y="65"/>
                </a:cubicBezTo>
                <a:cubicBezTo>
                  <a:pt x="212" y="62"/>
                  <a:pt x="208" y="64"/>
                  <a:pt x="209" y="63"/>
                </a:cubicBezTo>
                <a:cubicBezTo>
                  <a:pt x="210" y="62"/>
                  <a:pt x="210" y="63"/>
                  <a:pt x="212" y="62"/>
                </a:cubicBezTo>
                <a:cubicBezTo>
                  <a:pt x="212" y="61"/>
                  <a:pt x="209" y="62"/>
                  <a:pt x="206" y="64"/>
                </a:cubicBezTo>
                <a:close/>
                <a:moveTo>
                  <a:pt x="197" y="73"/>
                </a:moveTo>
                <a:cubicBezTo>
                  <a:pt x="198" y="73"/>
                  <a:pt x="198" y="72"/>
                  <a:pt x="198" y="73"/>
                </a:cubicBezTo>
                <a:cubicBezTo>
                  <a:pt x="199" y="72"/>
                  <a:pt x="200" y="71"/>
                  <a:pt x="200" y="71"/>
                </a:cubicBezTo>
                <a:cubicBezTo>
                  <a:pt x="198" y="72"/>
                  <a:pt x="201" y="70"/>
                  <a:pt x="200" y="70"/>
                </a:cubicBezTo>
                <a:cubicBezTo>
                  <a:pt x="197" y="72"/>
                  <a:pt x="200" y="72"/>
                  <a:pt x="197" y="73"/>
                </a:cubicBezTo>
                <a:close/>
                <a:moveTo>
                  <a:pt x="196" y="70"/>
                </a:moveTo>
                <a:cubicBezTo>
                  <a:pt x="196" y="71"/>
                  <a:pt x="198" y="69"/>
                  <a:pt x="197" y="71"/>
                </a:cubicBezTo>
                <a:cubicBezTo>
                  <a:pt x="200" y="69"/>
                  <a:pt x="198" y="68"/>
                  <a:pt x="196" y="70"/>
                </a:cubicBezTo>
                <a:close/>
                <a:moveTo>
                  <a:pt x="191" y="75"/>
                </a:moveTo>
                <a:cubicBezTo>
                  <a:pt x="192" y="74"/>
                  <a:pt x="194" y="72"/>
                  <a:pt x="192" y="73"/>
                </a:cubicBezTo>
                <a:cubicBezTo>
                  <a:pt x="192" y="74"/>
                  <a:pt x="189" y="75"/>
                  <a:pt x="191" y="75"/>
                </a:cubicBezTo>
                <a:close/>
                <a:moveTo>
                  <a:pt x="187" y="76"/>
                </a:moveTo>
                <a:cubicBezTo>
                  <a:pt x="186" y="77"/>
                  <a:pt x="184" y="78"/>
                  <a:pt x="185" y="79"/>
                </a:cubicBezTo>
                <a:cubicBezTo>
                  <a:pt x="185" y="78"/>
                  <a:pt x="187" y="77"/>
                  <a:pt x="187" y="78"/>
                </a:cubicBezTo>
                <a:cubicBezTo>
                  <a:pt x="186" y="78"/>
                  <a:pt x="187" y="78"/>
                  <a:pt x="188" y="77"/>
                </a:cubicBezTo>
                <a:cubicBezTo>
                  <a:pt x="189" y="76"/>
                  <a:pt x="189" y="76"/>
                  <a:pt x="187" y="76"/>
                </a:cubicBezTo>
                <a:close/>
                <a:moveTo>
                  <a:pt x="186" y="75"/>
                </a:moveTo>
                <a:cubicBezTo>
                  <a:pt x="185" y="76"/>
                  <a:pt x="184" y="77"/>
                  <a:pt x="184" y="77"/>
                </a:cubicBezTo>
                <a:cubicBezTo>
                  <a:pt x="183" y="78"/>
                  <a:pt x="188" y="76"/>
                  <a:pt x="188" y="75"/>
                </a:cubicBezTo>
                <a:cubicBezTo>
                  <a:pt x="186" y="76"/>
                  <a:pt x="187" y="75"/>
                  <a:pt x="186" y="75"/>
                </a:cubicBezTo>
                <a:close/>
                <a:moveTo>
                  <a:pt x="186" y="95"/>
                </a:moveTo>
                <a:cubicBezTo>
                  <a:pt x="187" y="94"/>
                  <a:pt x="186" y="95"/>
                  <a:pt x="186" y="95"/>
                </a:cubicBezTo>
                <a:cubicBezTo>
                  <a:pt x="191" y="92"/>
                  <a:pt x="191" y="92"/>
                  <a:pt x="191" y="92"/>
                </a:cubicBezTo>
                <a:cubicBezTo>
                  <a:pt x="192" y="92"/>
                  <a:pt x="191" y="93"/>
                  <a:pt x="193" y="92"/>
                </a:cubicBezTo>
                <a:cubicBezTo>
                  <a:pt x="192" y="92"/>
                  <a:pt x="195" y="91"/>
                  <a:pt x="195" y="90"/>
                </a:cubicBezTo>
                <a:cubicBezTo>
                  <a:pt x="194" y="91"/>
                  <a:pt x="193" y="90"/>
                  <a:pt x="192" y="91"/>
                </a:cubicBezTo>
                <a:cubicBezTo>
                  <a:pt x="190" y="93"/>
                  <a:pt x="187" y="94"/>
                  <a:pt x="186" y="95"/>
                </a:cubicBezTo>
                <a:close/>
                <a:moveTo>
                  <a:pt x="178" y="81"/>
                </a:moveTo>
                <a:cubicBezTo>
                  <a:pt x="176" y="83"/>
                  <a:pt x="179" y="82"/>
                  <a:pt x="180" y="81"/>
                </a:cubicBezTo>
                <a:cubicBezTo>
                  <a:pt x="181" y="80"/>
                  <a:pt x="183" y="79"/>
                  <a:pt x="183" y="79"/>
                </a:cubicBezTo>
                <a:cubicBezTo>
                  <a:pt x="180" y="81"/>
                  <a:pt x="183" y="78"/>
                  <a:pt x="178" y="81"/>
                </a:cubicBezTo>
                <a:close/>
                <a:moveTo>
                  <a:pt x="182" y="80"/>
                </a:moveTo>
                <a:cubicBezTo>
                  <a:pt x="182" y="81"/>
                  <a:pt x="178" y="83"/>
                  <a:pt x="179" y="83"/>
                </a:cubicBezTo>
                <a:cubicBezTo>
                  <a:pt x="181" y="82"/>
                  <a:pt x="182" y="82"/>
                  <a:pt x="183" y="81"/>
                </a:cubicBezTo>
                <a:cubicBezTo>
                  <a:pt x="180" y="82"/>
                  <a:pt x="186" y="79"/>
                  <a:pt x="182" y="80"/>
                </a:cubicBezTo>
                <a:close/>
                <a:moveTo>
                  <a:pt x="182" y="82"/>
                </a:moveTo>
                <a:cubicBezTo>
                  <a:pt x="180" y="84"/>
                  <a:pt x="178" y="86"/>
                  <a:pt x="180" y="86"/>
                </a:cubicBezTo>
                <a:cubicBezTo>
                  <a:pt x="180" y="85"/>
                  <a:pt x="183" y="83"/>
                  <a:pt x="181" y="85"/>
                </a:cubicBezTo>
                <a:cubicBezTo>
                  <a:pt x="186" y="82"/>
                  <a:pt x="180" y="85"/>
                  <a:pt x="183" y="82"/>
                </a:cubicBezTo>
                <a:cubicBezTo>
                  <a:pt x="182" y="82"/>
                  <a:pt x="182" y="83"/>
                  <a:pt x="182" y="82"/>
                </a:cubicBezTo>
                <a:close/>
                <a:moveTo>
                  <a:pt x="165" y="91"/>
                </a:moveTo>
                <a:cubicBezTo>
                  <a:pt x="163" y="92"/>
                  <a:pt x="163" y="92"/>
                  <a:pt x="163" y="93"/>
                </a:cubicBezTo>
                <a:cubicBezTo>
                  <a:pt x="163" y="92"/>
                  <a:pt x="159" y="95"/>
                  <a:pt x="158" y="95"/>
                </a:cubicBezTo>
                <a:cubicBezTo>
                  <a:pt x="159" y="96"/>
                  <a:pt x="163" y="93"/>
                  <a:pt x="166" y="91"/>
                </a:cubicBezTo>
                <a:cubicBezTo>
                  <a:pt x="165" y="91"/>
                  <a:pt x="167" y="90"/>
                  <a:pt x="165" y="91"/>
                </a:cubicBezTo>
                <a:close/>
                <a:moveTo>
                  <a:pt x="167" y="91"/>
                </a:moveTo>
                <a:cubicBezTo>
                  <a:pt x="169" y="90"/>
                  <a:pt x="169" y="90"/>
                  <a:pt x="171" y="90"/>
                </a:cubicBezTo>
                <a:cubicBezTo>
                  <a:pt x="171" y="88"/>
                  <a:pt x="176" y="85"/>
                  <a:pt x="178" y="83"/>
                </a:cubicBezTo>
                <a:cubicBezTo>
                  <a:pt x="176" y="84"/>
                  <a:pt x="176" y="82"/>
                  <a:pt x="174" y="84"/>
                </a:cubicBezTo>
                <a:cubicBezTo>
                  <a:pt x="175" y="85"/>
                  <a:pt x="170" y="87"/>
                  <a:pt x="170" y="88"/>
                </a:cubicBezTo>
                <a:cubicBezTo>
                  <a:pt x="169" y="88"/>
                  <a:pt x="169" y="88"/>
                  <a:pt x="169" y="87"/>
                </a:cubicBezTo>
                <a:cubicBezTo>
                  <a:pt x="166" y="90"/>
                  <a:pt x="167" y="90"/>
                  <a:pt x="167" y="91"/>
                </a:cubicBezTo>
                <a:close/>
                <a:moveTo>
                  <a:pt x="173" y="93"/>
                </a:moveTo>
                <a:cubicBezTo>
                  <a:pt x="174" y="92"/>
                  <a:pt x="173" y="94"/>
                  <a:pt x="176" y="92"/>
                </a:cubicBezTo>
                <a:cubicBezTo>
                  <a:pt x="176" y="91"/>
                  <a:pt x="175" y="92"/>
                  <a:pt x="176" y="91"/>
                </a:cubicBezTo>
                <a:cubicBezTo>
                  <a:pt x="174" y="92"/>
                  <a:pt x="173" y="92"/>
                  <a:pt x="173" y="93"/>
                </a:cubicBezTo>
                <a:close/>
                <a:moveTo>
                  <a:pt x="174" y="104"/>
                </a:moveTo>
                <a:cubicBezTo>
                  <a:pt x="174" y="105"/>
                  <a:pt x="181" y="100"/>
                  <a:pt x="180" y="100"/>
                </a:cubicBezTo>
                <a:cubicBezTo>
                  <a:pt x="177" y="102"/>
                  <a:pt x="177" y="103"/>
                  <a:pt x="174" y="104"/>
                </a:cubicBezTo>
                <a:close/>
                <a:moveTo>
                  <a:pt x="164" y="99"/>
                </a:moveTo>
                <a:cubicBezTo>
                  <a:pt x="166" y="98"/>
                  <a:pt x="169" y="96"/>
                  <a:pt x="170" y="95"/>
                </a:cubicBezTo>
                <a:cubicBezTo>
                  <a:pt x="167" y="97"/>
                  <a:pt x="165" y="97"/>
                  <a:pt x="164" y="99"/>
                </a:cubicBezTo>
                <a:close/>
                <a:moveTo>
                  <a:pt x="159" y="99"/>
                </a:moveTo>
                <a:cubicBezTo>
                  <a:pt x="159" y="100"/>
                  <a:pt x="158" y="100"/>
                  <a:pt x="158" y="100"/>
                </a:cubicBezTo>
                <a:cubicBezTo>
                  <a:pt x="160" y="99"/>
                  <a:pt x="160" y="98"/>
                  <a:pt x="161" y="97"/>
                </a:cubicBezTo>
                <a:cubicBezTo>
                  <a:pt x="161" y="97"/>
                  <a:pt x="161" y="98"/>
                  <a:pt x="162" y="97"/>
                </a:cubicBezTo>
                <a:cubicBezTo>
                  <a:pt x="163" y="96"/>
                  <a:pt x="162" y="97"/>
                  <a:pt x="162" y="97"/>
                </a:cubicBezTo>
                <a:cubicBezTo>
                  <a:pt x="158" y="99"/>
                  <a:pt x="158" y="99"/>
                  <a:pt x="158" y="99"/>
                </a:cubicBezTo>
                <a:cubicBezTo>
                  <a:pt x="158" y="100"/>
                  <a:pt x="157" y="102"/>
                  <a:pt x="159" y="99"/>
                </a:cubicBezTo>
                <a:close/>
                <a:moveTo>
                  <a:pt x="153" y="99"/>
                </a:moveTo>
                <a:cubicBezTo>
                  <a:pt x="153" y="99"/>
                  <a:pt x="152" y="100"/>
                  <a:pt x="153" y="101"/>
                </a:cubicBezTo>
                <a:cubicBezTo>
                  <a:pt x="151" y="101"/>
                  <a:pt x="149" y="103"/>
                  <a:pt x="150" y="103"/>
                </a:cubicBezTo>
                <a:cubicBezTo>
                  <a:pt x="154" y="100"/>
                  <a:pt x="153" y="100"/>
                  <a:pt x="156" y="98"/>
                </a:cubicBezTo>
                <a:cubicBezTo>
                  <a:pt x="155" y="98"/>
                  <a:pt x="155" y="98"/>
                  <a:pt x="154" y="98"/>
                </a:cubicBezTo>
                <a:cubicBezTo>
                  <a:pt x="154" y="100"/>
                  <a:pt x="154" y="98"/>
                  <a:pt x="153" y="99"/>
                </a:cubicBezTo>
                <a:close/>
                <a:moveTo>
                  <a:pt x="160" y="120"/>
                </a:moveTo>
                <a:cubicBezTo>
                  <a:pt x="160" y="120"/>
                  <a:pt x="160" y="121"/>
                  <a:pt x="161" y="120"/>
                </a:cubicBezTo>
                <a:cubicBezTo>
                  <a:pt x="162" y="119"/>
                  <a:pt x="165" y="116"/>
                  <a:pt x="163" y="117"/>
                </a:cubicBezTo>
                <a:cubicBezTo>
                  <a:pt x="163" y="117"/>
                  <a:pt x="162" y="119"/>
                  <a:pt x="160" y="120"/>
                </a:cubicBezTo>
                <a:close/>
                <a:moveTo>
                  <a:pt x="150" y="106"/>
                </a:moveTo>
                <a:cubicBezTo>
                  <a:pt x="148" y="108"/>
                  <a:pt x="154" y="103"/>
                  <a:pt x="151" y="106"/>
                </a:cubicBezTo>
                <a:cubicBezTo>
                  <a:pt x="154" y="104"/>
                  <a:pt x="154" y="104"/>
                  <a:pt x="154" y="104"/>
                </a:cubicBezTo>
                <a:cubicBezTo>
                  <a:pt x="154" y="103"/>
                  <a:pt x="153" y="104"/>
                  <a:pt x="154" y="103"/>
                </a:cubicBezTo>
                <a:cubicBezTo>
                  <a:pt x="151" y="105"/>
                  <a:pt x="151" y="105"/>
                  <a:pt x="150" y="106"/>
                </a:cubicBezTo>
                <a:close/>
                <a:moveTo>
                  <a:pt x="146" y="105"/>
                </a:moveTo>
                <a:cubicBezTo>
                  <a:pt x="142" y="108"/>
                  <a:pt x="147" y="106"/>
                  <a:pt x="145" y="108"/>
                </a:cubicBezTo>
                <a:cubicBezTo>
                  <a:pt x="147" y="106"/>
                  <a:pt x="146" y="106"/>
                  <a:pt x="149" y="104"/>
                </a:cubicBezTo>
                <a:cubicBezTo>
                  <a:pt x="148" y="104"/>
                  <a:pt x="149" y="103"/>
                  <a:pt x="149" y="103"/>
                </a:cubicBezTo>
                <a:cubicBezTo>
                  <a:pt x="145" y="105"/>
                  <a:pt x="149" y="103"/>
                  <a:pt x="146" y="106"/>
                </a:cubicBezTo>
                <a:cubicBezTo>
                  <a:pt x="146" y="105"/>
                  <a:pt x="147" y="104"/>
                  <a:pt x="146" y="105"/>
                </a:cubicBezTo>
                <a:close/>
                <a:moveTo>
                  <a:pt x="153" y="120"/>
                </a:moveTo>
                <a:cubicBezTo>
                  <a:pt x="156" y="118"/>
                  <a:pt x="154" y="119"/>
                  <a:pt x="157" y="116"/>
                </a:cubicBezTo>
                <a:cubicBezTo>
                  <a:pt x="156" y="117"/>
                  <a:pt x="154" y="118"/>
                  <a:pt x="152" y="119"/>
                </a:cubicBezTo>
                <a:cubicBezTo>
                  <a:pt x="154" y="119"/>
                  <a:pt x="151" y="121"/>
                  <a:pt x="149" y="122"/>
                </a:cubicBezTo>
                <a:cubicBezTo>
                  <a:pt x="148" y="124"/>
                  <a:pt x="152" y="120"/>
                  <a:pt x="151" y="122"/>
                </a:cubicBezTo>
                <a:cubicBezTo>
                  <a:pt x="153" y="120"/>
                  <a:pt x="153" y="119"/>
                  <a:pt x="154" y="119"/>
                </a:cubicBezTo>
                <a:cubicBezTo>
                  <a:pt x="154" y="119"/>
                  <a:pt x="153" y="120"/>
                  <a:pt x="153" y="120"/>
                </a:cubicBezTo>
                <a:close/>
                <a:moveTo>
                  <a:pt x="136" y="117"/>
                </a:moveTo>
                <a:cubicBezTo>
                  <a:pt x="139" y="115"/>
                  <a:pt x="135" y="118"/>
                  <a:pt x="135" y="118"/>
                </a:cubicBezTo>
                <a:cubicBezTo>
                  <a:pt x="138" y="116"/>
                  <a:pt x="140" y="115"/>
                  <a:pt x="142" y="113"/>
                </a:cubicBezTo>
                <a:cubicBezTo>
                  <a:pt x="142" y="112"/>
                  <a:pt x="147" y="109"/>
                  <a:pt x="148" y="107"/>
                </a:cubicBezTo>
                <a:cubicBezTo>
                  <a:pt x="147" y="108"/>
                  <a:pt x="146" y="108"/>
                  <a:pt x="146" y="108"/>
                </a:cubicBezTo>
                <a:cubicBezTo>
                  <a:pt x="144" y="109"/>
                  <a:pt x="144" y="110"/>
                  <a:pt x="142" y="111"/>
                </a:cubicBezTo>
                <a:cubicBezTo>
                  <a:pt x="141" y="113"/>
                  <a:pt x="142" y="113"/>
                  <a:pt x="141" y="113"/>
                </a:cubicBezTo>
                <a:cubicBezTo>
                  <a:pt x="140" y="113"/>
                  <a:pt x="136" y="116"/>
                  <a:pt x="136" y="117"/>
                </a:cubicBezTo>
                <a:close/>
                <a:moveTo>
                  <a:pt x="153" y="123"/>
                </a:moveTo>
                <a:cubicBezTo>
                  <a:pt x="154" y="123"/>
                  <a:pt x="157" y="120"/>
                  <a:pt x="156" y="120"/>
                </a:cubicBezTo>
                <a:cubicBezTo>
                  <a:pt x="155" y="121"/>
                  <a:pt x="152" y="123"/>
                  <a:pt x="153" y="123"/>
                </a:cubicBezTo>
                <a:close/>
                <a:moveTo>
                  <a:pt x="137" y="109"/>
                </a:moveTo>
                <a:cubicBezTo>
                  <a:pt x="139" y="108"/>
                  <a:pt x="141" y="106"/>
                  <a:pt x="141" y="106"/>
                </a:cubicBezTo>
                <a:cubicBezTo>
                  <a:pt x="139" y="107"/>
                  <a:pt x="137" y="109"/>
                  <a:pt x="137" y="109"/>
                </a:cubicBezTo>
                <a:close/>
                <a:moveTo>
                  <a:pt x="136" y="114"/>
                </a:moveTo>
                <a:cubicBezTo>
                  <a:pt x="138" y="114"/>
                  <a:pt x="137" y="113"/>
                  <a:pt x="137" y="115"/>
                </a:cubicBezTo>
                <a:cubicBezTo>
                  <a:pt x="138" y="114"/>
                  <a:pt x="138" y="113"/>
                  <a:pt x="141" y="111"/>
                </a:cubicBezTo>
                <a:cubicBezTo>
                  <a:pt x="142" y="110"/>
                  <a:pt x="141" y="111"/>
                  <a:pt x="140" y="111"/>
                </a:cubicBezTo>
                <a:cubicBezTo>
                  <a:pt x="141" y="110"/>
                  <a:pt x="142" y="110"/>
                  <a:pt x="143" y="109"/>
                </a:cubicBezTo>
                <a:cubicBezTo>
                  <a:pt x="143" y="109"/>
                  <a:pt x="144" y="108"/>
                  <a:pt x="143" y="108"/>
                </a:cubicBezTo>
                <a:cubicBezTo>
                  <a:pt x="141" y="111"/>
                  <a:pt x="139" y="111"/>
                  <a:pt x="136" y="114"/>
                </a:cubicBezTo>
                <a:close/>
                <a:moveTo>
                  <a:pt x="142" y="117"/>
                </a:moveTo>
                <a:cubicBezTo>
                  <a:pt x="140" y="118"/>
                  <a:pt x="142" y="116"/>
                  <a:pt x="144" y="115"/>
                </a:cubicBezTo>
                <a:cubicBezTo>
                  <a:pt x="144" y="114"/>
                  <a:pt x="142" y="115"/>
                  <a:pt x="141" y="116"/>
                </a:cubicBezTo>
                <a:cubicBezTo>
                  <a:pt x="141" y="116"/>
                  <a:pt x="141" y="117"/>
                  <a:pt x="140" y="117"/>
                </a:cubicBezTo>
                <a:cubicBezTo>
                  <a:pt x="137" y="118"/>
                  <a:pt x="139" y="119"/>
                  <a:pt x="136" y="120"/>
                </a:cubicBezTo>
                <a:cubicBezTo>
                  <a:pt x="136" y="121"/>
                  <a:pt x="133" y="123"/>
                  <a:pt x="132" y="124"/>
                </a:cubicBezTo>
                <a:cubicBezTo>
                  <a:pt x="133" y="124"/>
                  <a:pt x="131" y="125"/>
                  <a:pt x="131" y="126"/>
                </a:cubicBezTo>
                <a:cubicBezTo>
                  <a:pt x="133" y="124"/>
                  <a:pt x="135" y="122"/>
                  <a:pt x="134" y="124"/>
                </a:cubicBezTo>
                <a:cubicBezTo>
                  <a:pt x="135" y="124"/>
                  <a:pt x="139" y="121"/>
                  <a:pt x="138" y="121"/>
                </a:cubicBezTo>
                <a:cubicBezTo>
                  <a:pt x="137" y="121"/>
                  <a:pt x="135" y="124"/>
                  <a:pt x="135" y="123"/>
                </a:cubicBezTo>
                <a:cubicBezTo>
                  <a:pt x="136" y="122"/>
                  <a:pt x="135" y="122"/>
                  <a:pt x="137" y="121"/>
                </a:cubicBezTo>
                <a:cubicBezTo>
                  <a:pt x="139" y="119"/>
                  <a:pt x="142" y="117"/>
                  <a:pt x="142" y="117"/>
                </a:cubicBezTo>
                <a:close/>
                <a:moveTo>
                  <a:pt x="143" y="118"/>
                </a:moveTo>
                <a:cubicBezTo>
                  <a:pt x="141" y="119"/>
                  <a:pt x="141" y="119"/>
                  <a:pt x="141" y="119"/>
                </a:cubicBezTo>
                <a:cubicBezTo>
                  <a:pt x="140" y="120"/>
                  <a:pt x="140" y="120"/>
                  <a:pt x="141" y="121"/>
                </a:cubicBezTo>
                <a:cubicBezTo>
                  <a:pt x="143" y="119"/>
                  <a:pt x="142" y="119"/>
                  <a:pt x="143" y="118"/>
                </a:cubicBezTo>
                <a:cubicBezTo>
                  <a:pt x="143" y="119"/>
                  <a:pt x="144" y="118"/>
                  <a:pt x="145" y="117"/>
                </a:cubicBezTo>
                <a:cubicBezTo>
                  <a:pt x="143" y="118"/>
                  <a:pt x="144" y="117"/>
                  <a:pt x="143" y="118"/>
                </a:cubicBezTo>
                <a:close/>
                <a:moveTo>
                  <a:pt x="146" y="128"/>
                </a:moveTo>
                <a:cubicBezTo>
                  <a:pt x="147" y="128"/>
                  <a:pt x="145" y="129"/>
                  <a:pt x="145" y="130"/>
                </a:cubicBezTo>
                <a:cubicBezTo>
                  <a:pt x="146" y="129"/>
                  <a:pt x="146" y="129"/>
                  <a:pt x="148" y="128"/>
                </a:cubicBezTo>
                <a:cubicBezTo>
                  <a:pt x="147" y="128"/>
                  <a:pt x="147" y="127"/>
                  <a:pt x="148" y="127"/>
                </a:cubicBezTo>
                <a:cubicBezTo>
                  <a:pt x="147" y="127"/>
                  <a:pt x="146" y="128"/>
                  <a:pt x="146" y="128"/>
                </a:cubicBezTo>
                <a:close/>
                <a:moveTo>
                  <a:pt x="133" y="117"/>
                </a:moveTo>
                <a:cubicBezTo>
                  <a:pt x="133" y="118"/>
                  <a:pt x="134" y="117"/>
                  <a:pt x="135" y="117"/>
                </a:cubicBezTo>
                <a:cubicBezTo>
                  <a:pt x="136" y="116"/>
                  <a:pt x="137" y="115"/>
                  <a:pt x="137" y="115"/>
                </a:cubicBezTo>
                <a:cubicBezTo>
                  <a:pt x="136" y="116"/>
                  <a:pt x="135" y="115"/>
                  <a:pt x="133" y="117"/>
                </a:cubicBezTo>
                <a:close/>
                <a:moveTo>
                  <a:pt x="144" y="129"/>
                </a:moveTo>
                <a:cubicBezTo>
                  <a:pt x="143" y="129"/>
                  <a:pt x="141" y="129"/>
                  <a:pt x="139" y="132"/>
                </a:cubicBezTo>
                <a:cubicBezTo>
                  <a:pt x="139" y="133"/>
                  <a:pt x="145" y="129"/>
                  <a:pt x="146" y="127"/>
                </a:cubicBezTo>
                <a:cubicBezTo>
                  <a:pt x="145" y="128"/>
                  <a:pt x="144" y="128"/>
                  <a:pt x="144" y="129"/>
                </a:cubicBezTo>
                <a:close/>
                <a:moveTo>
                  <a:pt x="133" y="117"/>
                </a:moveTo>
                <a:cubicBezTo>
                  <a:pt x="132" y="118"/>
                  <a:pt x="132" y="117"/>
                  <a:pt x="131" y="118"/>
                </a:cubicBezTo>
                <a:cubicBezTo>
                  <a:pt x="131" y="119"/>
                  <a:pt x="133" y="117"/>
                  <a:pt x="135" y="116"/>
                </a:cubicBezTo>
                <a:cubicBezTo>
                  <a:pt x="134" y="116"/>
                  <a:pt x="136" y="114"/>
                  <a:pt x="134" y="115"/>
                </a:cubicBezTo>
                <a:cubicBezTo>
                  <a:pt x="134" y="116"/>
                  <a:pt x="134" y="116"/>
                  <a:pt x="133" y="117"/>
                </a:cubicBezTo>
                <a:close/>
                <a:moveTo>
                  <a:pt x="138" y="122"/>
                </a:moveTo>
                <a:cubicBezTo>
                  <a:pt x="137" y="123"/>
                  <a:pt x="137" y="123"/>
                  <a:pt x="139" y="122"/>
                </a:cubicBezTo>
                <a:cubicBezTo>
                  <a:pt x="140" y="121"/>
                  <a:pt x="140" y="120"/>
                  <a:pt x="138" y="122"/>
                </a:cubicBezTo>
                <a:close/>
                <a:moveTo>
                  <a:pt x="139" y="137"/>
                </a:moveTo>
                <a:cubicBezTo>
                  <a:pt x="141" y="135"/>
                  <a:pt x="141" y="137"/>
                  <a:pt x="139" y="138"/>
                </a:cubicBezTo>
                <a:cubicBezTo>
                  <a:pt x="140" y="137"/>
                  <a:pt x="141" y="137"/>
                  <a:pt x="142" y="136"/>
                </a:cubicBezTo>
                <a:cubicBezTo>
                  <a:pt x="142" y="135"/>
                  <a:pt x="142" y="135"/>
                  <a:pt x="142" y="135"/>
                </a:cubicBezTo>
                <a:cubicBezTo>
                  <a:pt x="142" y="135"/>
                  <a:pt x="143" y="134"/>
                  <a:pt x="144" y="134"/>
                </a:cubicBezTo>
                <a:cubicBezTo>
                  <a:pt x="142" y="136"/>
                  <a:pt x="138" y="139"/>
                  <a:pt x="138" y="140"/>
                </a:cubicBezTo>
                <a:cubicBezTo>
                  <a:pt x="138" y="140"/>
                  <a:pt x="137" y="141"/>
                  <a:pt x="136" y="141"/>
                </a:cubicBezTo>
                <a:cubicBezTo>
                  <a:pt x="138" y="140"/>
                  <a:pt x="138" y="139"/>
                  <a:pt x="139" y="138"/>
                </a:cubicBezTo>
                <a:cubicBezTo>
                  <a:pt x="139" y="137"/>
                  <a:pt x="136" y="138"/>
                  <a:pt x="133" y="141"/>
                </a:cubicBezTo>
                <a:cubicBezTo>
                  <a:pt x="134" y="141"/>
                  <a:pt x="136" y="139"/>
                  <a:pt x="137" y="139"/>
                </a:cubicBezTo>
                <a:cubicBezTo>
                  <a:pt x="137" y="139"/>
                  <a:pt x="138" y="139"/>
                  <a:pt x="138" y="139"/>
                </a:cubicBezTo>
                <a:cubicBezTo>
                  <a:pt x="135" y="142"/>
                  <a:pt x="132" y="145"/>
                  <a:pt x="132" y="146"/>
                </a:cubicBezTo>
                <a:cubicBezTo>
                  <a:pt x="133" y="145"/>
                  <a:pt x="135" y="144"/>
                  <a:pt x="135" y="143"/>
                </a:cubicBezTo>
                <a:cubicBezTo>
                  <a:pt x="134" y="144"/>
                  <a:pt x="134" y="144"/>
                  <a:pt x="134" y="144"/>
                </a:cubicBezTo>
                <a:cubicBezTo>
                  <a:pt x="135" y="144"/>
                  <a:pt x="136" y="142"/>
                  <a:pt x="136" y="142"/>
                </a:cubicBezTo>
                <a:cubicBezTo>
                  <a:pt x="137" y="142"/>
                  <a:pt x="134" y="145"/>
                  <a:pt x="137" y="143"/>
                </a:cubicBezTo>
                <a:cubicBezTo>
                  <a:pt x="136" y="142"/>
                  <a:pt x="139" y="141"/>
                  <a:pt x="140" y="141"/>
                </a:cubicBezTo>
                <a:cubicBezTo>
                  <a:pt x="139" y="140"/>
                  <a:pt x="141" y="139"/>
                  <a:pt x="141" y="139"/>
                </a:cubicBezTo>
                <a:cubicBezTo>
                  <a:pt x="140" y="139"/>
                  <a:pt x="140" y="139"/>
                  <a:pt x="141" y="138"/>
                </a:cubicBezTo>
                <a:cubicBezTo>
                  <a:pt x="144" y="136"/>
                  <a:pt x="146" y="134"/>
                  <a:pt x="148" y="133"/>
                </a:cubicBezTo>
                <a:cubicBezTo>
                  <a:pt x="147" y="133"/>
                  <a:pt x="143" y="135"/>
                  <a:pt x="146" y="132"/>
                </a:cubicBezTo>
                <a:cubicBezTo>
                  <a:pt x="143" y="133"/>
                  <a:pt x="141" y="134"/>
                  <a:pt x="139" y="137"/>
                </a:cubicBezTo>
                <a:close/>
                <a:moveTo>
                  <a:pt x="142" y="131"/>
                </a:moveTo>
                <a:cubicBezTo>
                  <a:pt x="142" y="131"/>
                  <a:pt x="143" y="132"/>
                  <a:pt x="144" y="130"/>
                </a:cubicBezTo>
                <a:cubicBezTo>
                  <a:pt x="144" y="130"/>
                  <a:pt x="144" y="130"/>
                  <a:pt x="144" y="129"/>
                </a:cubicBezTo>
                <a:cubicBezTo>
                  <a:pt x="144" y="130"/>
                  <a:pt x="143" y="130"/>
                  <a:pt x="142" y="131"/>
                </a:cubicBezTo>
                <a:close/>
                <a:moveTo>
                  <a:pt x="142" y="143"/>
                </a:moveTo>
                <a:cubicBezTo>
                  <a:pt x="142" y="143"/>
                  <a:pt x="145" y="140"/>
                  <a:pt x="145" y="142"/>
                </a:cubicBezTo>
                <a:cubicBezTo>
                  <a:pt x="147" y="140"/>
                  <a:pt x="149" y="139"/>
                  <a:pt x="150" y="138"/>
                </a:cubicBezTo>
                <a:cubicBezTo>
                  <a:pt x="148" y="139"/>
                  <a:pt x="147" y="140"/>
                  <a:pt x="146" y="140"/>
                </a:cubicBezTo>
                <a:cubicBezTo>
                  <a:pt x="147" y="139"/>
                  <a:pt x="147" y="139"/>
                  <a:pt x="148" y="138"/>
                </a:cubicBezTo>
                <a:cubicBezTo>
                  <a:pt x="147" y="139"/>
                  <a:pt x="150" y="137"/>
                  <a:pt x="150" y="137"/>
                </a:cubicBezTo>
                <a:cubicBezTo>
                  <a:pt x="148" y="138"/>
                  <a:pt x="142" y="142"/>
                  <a:pt x="142" y="143"/>
                </a:cubicBezTo>
                <a:close/>
                <a:moveTo>
                  <a:pt x="125" y="125"/>
                </a:moveTo>
                <a:cubicBezTo>
                  <a:pt x="126" y="125"/>
                  <a:pt x="128" y="123"/>
                  <a:pt x="128" y="124"/>
                </a:cubicBezTo>
                <a:cubicBezTo>
                  <a:pt x="126" y="126"/>
                  <a:pt x="124" y="127"/>
                  <a:pt x="124" y="128"/>
                </a:cubicBezTo>
                <a:cubicBezTo>
                  <a:pt x="129" y="124"/>
                  <a:pt x="129" y="124"/>
                  <a:pt x="129" y="124"/>
                </a:cubicBezTo>
                <a:cubicBezTo>
                  <a:pt x="128" y="123"/>
                  <a:pt x="132" y="121"/>
                  <a:pt x="131" y="120"/>
                </a:cubicBezTo>
                <a:cubicBezTo>
                  <a:pt x="129" y="122"/>
                  <a:pt x="127" y="123"/>
                  <a:pt x="125" y="125"/>
                </a:cubicBezTo>
                <a:close/>
                <a:moveTo>
                  <a:pt x="131" y="122"/>
                </a:moveTo>
                <a:cubicBezTo>
                  <a:pt x="132" y="122"/>
                  <a:pt x="131" y="122"/>
                  <a:pt x="131" y="123"/>
                </a:cubicBezTo>
                <a:cubicBezTo>
                  <a:pt x="132" y="122"/>
                  <a:pt x="132" y="121"/>
                  <a:pt x="133" y="120"/>
                </a:cubicBezTo>
                <a:cubicBezTo>
                  <a:pt x="134" y="120"/>
                  <a:pt x="134" y="120"/>
                  <a:pt x="134" y="120"/>
                </a:cubicBezTo>
                <a:cubicBezTo>
                  <a:pt x="133" y="120"/>
                  <a:pt x="135" y="117"/>
                  <a:pt x="131" y="119"/>
                </a:cubicBezTo>
                <a:cubicBezTo>
                  <a:pt x="131" y="120"/>
                  <a:pt x="134" y="119"/>
                  <a:pt x="131" y="122"/>
                </a:cubicBezTo>
                <a:close/>
                <a:moveTo>
                  <a:pt x="139" y="130"/>
                </a:moveTo>
                <a:cubicBezTo>
                  <a:pt x="138" y="132"/>
                  <a:pt x="142" y="129"/>
                  <a:pt x="142" y="129"/>
                </a:cubicBezTo>
                <a:lnTo>
                  <a:pt x="139" y="130"/>
                </a:lnTo>
                <a:close/>
                <a:moveTo>
                  <a:pt x="133" y="129"/>
                </a:moveTo>
                <a:cubicBezTo>
                  <a:pt x="135" y="127"/>
                  <a:pt x="136" y="126"/>
                  <a:pt x="135" y="126"/>
                </a:cubicBezTo>
                <a:cubicBezTo>
                  <a:pt x="133" y="128"/>
                  <a:pt x="132" y="129"/>
                  <a:pt x="133" y="129"/>
                </a:cubicBezTo>
                <a:close/>
                <a:moveTo>
                  <a:pt x="129" y="121"/>
                </a:moveTo>
                <a:cubicBezTo>
                  <a:pt x="128" y="120"/>
                  <a:pt x="126" y="121"/>
                  <a:pt x="124" y="124"/>
                </a:cubicBezTo>
                <a:cubicBezTo>
                  <a:pt x="125" y="123"/>
                  <a:pt x="125" y="123"/>
                  <a:pt x="124" y="124"/>
                </a:cubicBezTo>
                <a:cubicBezTo>
                  <a:pt x="123" y="124"/>
                  <a:pt x="121" y="127"/>
                  <a:pt x="120" y="128"/>
                </a:cubicBezTo>
                <a:cubicBezTo>
                  <a:pt x="121" y="128"/>
                  <a:pt x="121" y="128"/>
                  <a:pt x="120" y="130"/>
                </a:cubicBezTo>
                <a:cubicBezTo>
                  <a:pt x="121" y="129"/>
                  <a:pt x="121" y="129"/>
                  <a:pt x="121" y="129"/>
                </a:cubicBezTo>
                <a:cubicBezTo>
                  <a:pt x="125" y="126"/>
                  <a:pt x="124" y="125"/>
                  <a:pt x="128" y="123"/>
                </a:cubicBezTo>
                <a:cubicBezTo>
                  <a:pt x="127" y="122"/>
                  <a:pt x="126" y="123"/>
                  <a:pt x="129" y="121"/>
                </a:cubicBezTo>
                <a:close/>
                <a:moveTo>
                  <a:pt x="129" y="131"/>
                </a:moveTo>
                <a:cubicBezTo>
                  <a:pt x="130" y="130"/>
                  <a:pt x="133" y="127"/>
                  <a:pt x="134" y="126"/>
                </a:cubicBezTo>
                <a:cubicBezTo>
                  <a:pt x="131" y="128"/>
                  <a:pt x="130" y="130"/>
                  <a:pt x="129" y="131"/>
                </a:cubicBezTo>
                <a:close/>
                <a:moveTo>
                  <a:pt x="133" y="136"/>
                </a:moveTo>
                <a:cubicBezTo>
                  <a:pt x="135" y="136"/>
                  <a:pt x="137" y="136"/>
                  <a:pt x="139" y="133"/>
                </a:cubicBezTo>
                <a:cubicBezTo>
                  <a:pt x="136" y="135"/>
                  <a:pt x="136" y="134"/>
                  <a:pt x="133" y="136"/>
                </a:cubicBezTo>
                <a:close/>
                <a:moveTo>
                  <a:pt x="124" y="131"/>
                </a:moveTo>
                <a:cubicBezTo>
                  <a:pt x="125" y="131"/>
                  <a:pt x="125" y="131"/>
                  <a:pt x="124" y="132"/>
                </a:cubicBezTo>
                <a:cubicBezTo>
                  <a:pt x="126" y="131"/>
                  <a:pt x="131" y="127"/>
                  <a:pt x="128" y="128"/>
                </a:cubicBezTo>
                <a:cubicBezTo>
                  <a:pt x="128" y="129"/>
                  <a:pt x="126" y="130"/>
                  <a:pt x="124" y="131"/>
                </a:cubicBezTo>
                <a:close/>
                <a:moveTo>
                  <a:pt x="121" y="127"/>
                </a:moveTo>
                <a:cubicBezTo>
                  <a:pt x="121" y="126"/>
                  <a:pt x="121" y="125"/>
                  <a:pt x="123" y="124"/>
                </a:cubicBezTo>
                <a:cubicBezTo>
                  <a:pt x="120" y="126"/>
                  <a:pt x="117" y="127"/>
                  <a:pt x="117" y="128"/>
                </a:cubicBezTo>
                <a:cubicBezTo>
                  <a:pt x="118" y="128"/>
                  <a:pt x="120" y="126"/>
                  <a:pt x="121" y="126"/>
                </a:cubicBezTo>
                <a:cubicBezTo>
                  <a:pt x="120" y="126"/>
                  <a:pt x="119" y="128"/>
                  <a:pt x="121" y="127"/>
                </a:cubicBezTo>
                <a:close/>
                <a:moveTo>
                  <a:pt x="120" y="131"/>
                </a:moveTo>
                <a:cubicBezTo>
                  <a:pt x="121" y="131"/>
                  <a:pt x="122" y="131"/>
                  <a:pt x="124" y="129"/>
                </a:cubicBezTo>
                <a:cubicBezTo>
                  <a:pt x="124" y="128"/>
                  <a:pt x="121" y="130"/>
                  <a:pt x="120" y="131"/>
                </a:cubicBezTo>
                <a:close/>
                <a:moveTo>
                  <a:pt x="119" y="140"/>
                </a:moveTo>
                <a:cubicBezTo>
                  <a:pt x="121" y="139"/>
                  <a:pt x="122" y="137"/>
                  <a:pt x="124" y="135"/>
                </a:cubicBezTo>
                <a:cubicBezTo>
                  <a:pt x="124" y="134"/>
                  <a:pt x="124" y="134"/>
                  <a:pt x="124" y="134"/>
                </a:cubicBezTo>
                <a:cubicBezTo>
                  <a:pt x="121" y="137"/>
                  <a:pt x="119" y="139"/>
                  <a:pt x="119" y="140"/>
                </a:cubicBezTo>
                <a:close/>
                <a:moveTo>
                  <a:pt x="117" y="131"/>
                </a:moveTo>
                <a:cubicBezTo>
                  <a:pt x="119" y="130"/>
                  <a:pt x="117" y="130"/>
                  <a:pt x="118" y="129"/>
                </a:cubicBezTo>
                <a:cubicBezTo>
                  <a:pt x="116" y="131"/>
                  <a:pt x="116" y="131"/>
                  <a:pt x="117" y="131"/>
                </a:cubicBezTo>
                <a:close/>
                <a:moveTo>
                  <a:pt x="112" y="133"/>
                </a:moveTo>
                <a:cubicBezTo>
                  <a:pt x="112" y="134"/>
                  <a:pt x="114" y="132"/>
                  <a:pt x="113" y="133"/>
                </a:cubicBezTo>
                <a:cubicBezTo>
                  <a:pt x="117" y="130"/>
                  <a:pt x="114" y="131"/>
                  <a:pt x="112" y="133"/>
                </a:cubicBezTo>
                <a:close/>
                <a:moveTo>
                  <a:pt x="117" y="138"/>
                </a:moveTo>
                <a:cubicBezTo>
                  <a:pt x="116" y="140"/>
                  <a:pt x="113" y="143"/>
                  <a:pt x="114" y="143"/>
                </a:cubicBezTo>
                <a:cubicBezTo>
                  <a:pt x="117" y="140"/>
                  <a:pt x="116" y="140"/>
                  <a:pt x="119" y="137"/>
                </a:cubicBezTo>
                <a:cubicBezTo>
                  <a:pt x="118" y="138"/>
                  <a:pt x="118" y="137"/>
                  <a:pt x="117" y="138"/>
                </a:cubicBezTo>
                <a:close/>
                <a:moveTo>
                  <a:pt x="114" y="157"/>
                </a:moveTo>
                <a:cubicBezTo>
                  <a:pt x="112" y="158"/>
                  <a:pt x="113" y="158"/>
                  <a:pt x="111" y="158"/>
                </a:cubicBezTo>
                <a:cubicBezTo>
                  <a:pt x="113" y="158"/>
                  <a:pt x="109" y="161"/>
                  <a:pt x="109" y="161"/>
                </a:cubicBezTo>
                <a:cubicBezTo>
                  <a:pt x="111" y="159"/>
                  <a:pt x="109" y="160"/>
                  <a:pt x="108" y="161"/>
                </a:cubicBezTo>
                <a:cubicBezTo>
                  <a:pt x="108" y="162"/>
                  <a:pt x="107" y="163"/>
                  <a:pt x="107" y="164"/>
                </a:cubicBezTo>
                <a:cubicBezTo>
                  <a:pt x="105" y="166"/>
                  <a:pt x="105" y="164"/>
                  <a:pt x="102" y="167"/>
                </a:cubicBezTo>
                <a:cubicBezTo>
                  <a:pt x="102" y="169"/>
                  <a:pt x="103" y="167"/>
                  <a:pt x="104" y="167"/>
                </a:cubicBezTo>
                <a:cubicBezTo>
                  <a:pt x="103" y="168"/>
                  <a:pt x="102" y="168"/>
                  <a:pt x="101" y="169"/>
                </a:cubicBezTo>
                <a:cubicBezTo>
                  <a:pt x="103" y="169"/>
                  <a:pt x="106" y="166"/>
                  <a:pt x="107" y="164"/>
                </a:cubicBezTo>
                <a:cubicBezTo>
                  <a:pt x="106" y="167"/>
                  <a:pt x="101" y="172"/>
                  <a:pt x="99" y="173"/>
                </a:cubicBezTo>
                <a:cubicBezTo>
                  <a:pt x="99" y="173"/>
                  <a:pt x="99" y="175"/>
                  <a:pt x="98" y="175"/>
                </a:cubicBezTo>
                <a:cubicBezTo>
                  <a:pt x="98" y="175"/>
                  <a:pt x="99" y="175"/>
                  <a:pt x="98" y="175"/>
                </a:cubicBezTo>
                <a:cubicBezTo>
                  <a:pt x="99" y="175"/>
                  <a:pt x="98" y="175"/>
                  <a:pt x="99" y="175"/>
                </a:cubicBezTo>
                <a:cubicBezTo>
                  <a:pt x="99" y="175"/>
                  <a:pt x="100" y="174"/>
                  <a:pt x="100" y="174"/>
                </a:cubicBezTo>
                <a:cubicBezTo>
                  <a:pt x="100" y="174"/>
                  <a:pt x="100" y="174"/>
                  <a:pt x="100" y="174"/>
                </a:cubicBezTo>
                <a:cubicBezTo>
                  <a:pt x="101" y="172"/>
                  <a:pt x="101" y="172"/>
                  <a:pt x="101" y="172"/>
                </a:cubicBezTo>
                <a:cubicBezTo>
                  <a:pt x="102" y="172"/>
                  <a:pt x="103" y="171"/>
                  <a:pt x="104" y="170"/>
                </a:cubicBezTo>
                <a:cubicBezTo>
                  <a:pt x="103" y="170"/>
                  <a:pt x="106" y="168"/>
                  <a:pt x="106" y="167"/>
                </a:cubicBezTo>
                <a:cubicBezTo>
                  <a:pt x="108" y="166"/>
                  <a:pt x="114" y="158"/>
                  <a:pt x="117" y="157"/>
                </a:cubicBezTo>
                <a:cubicBezTo>
                  <a:pt x="117" y="157"/>
                  <a:pt x="116" y="157"/>
                  <a:pt x="117" y="156"/>
                </a:cubicBezTo>
                <a:cubicBezTo>
                  <a:pt x="119" y="155"/>
                  <a:pt x="120" y="153"/>
                  <a:pt x="123" y="151"/>
                </a:cubicBezTo>
                <a:cubicBezTo>
                  <a:pt x="122" y="150"/>
                  <a:pt x="125" y="150"/>
                  <a:pt x="126" y="148"/>
                </a:cubicBezTo>
                <a:cubicBezTo>
                  <a:pt x="126" y="148"/>
                  <a:pt x="127" y="147"/>
                  <a:pt x="126" y="147"/>
                </a:cubicBezTo>
                <a:cubicBezTo>
                  <a:pt x="123" y="150"/>
                  <a:pt x="122" y="148"/>
                  <a:pt x="120" y="151"/>
                </a:cubicBezTo>
                <a:cubicBezTo>
                  <a:pt x="121" y="150"/>
                  <a:pt x="120" y="153"/>
                  <a:pt x="119" y="153"/>
                </a:cubicBezTo>
                <a:cubicBezTo>
                  <a:pt x="119" y="152"/>
                  <a:pt x="117" y="155"/>
                  <a:pt x="116" y="155"/>
                </a:cubicBezTo>
                <a:cubicBezTo>
                  <a:pt x="117" y="154"/>
                  <a:pt x="118" y="153"/>
                  <a:pt x="118" y="152"/>
                </a:cubicBezTo>
                <a:cubicBezTo>
                  <a:pt x="117" y="154"/>
                  <a:pt x="116" y="154"/>
                  <a:pt x="116" y="154"/>
                </a:cubicBezTo>
                <a:cubicBezTo>
                  <a:pt x="116" y="154"/>
                  <a:pt x="117" y="153"/>
                  <a:pt x="117" y="153"/>
                </a:cubicBezTo>
                <a:cubicBezTo>
                  <a:pt x="115" y="155"/>
                  <a:pt x="115" y="155"/>
                  <a:pt x="114" y="157"/>
                </a:cubicBezTo>
                <a:close/>
                <a:moveTo>
                  <a:pt x="119" y="151"/>
                </a:moveTo>
                <a:cubicBezTo>
                  <a:pt x="120" y="150"/>
                  <a:pt x="121" y="149"/>
                  <a:pt x="121" y="148"/>
                </a:cubicBezTo>
                <a:cubicBezTo>
                  <a:pt x="120" y="149"/>
                  <a:pt x="119" y="149"/>
                  <a:pt x="118" y="151"/>
                </a:cubicBezTo>
                <a:cubicBezTo>
                  <a:pt x="118" y="152"/>
                  <a:pt x="119" y="150"/>
                  <a:pt x="120" y="150"/>
                </a:cubicBezTo>
                <a:cubicBezTo>
                  <a:pt x="119" y="151"/>
                  <a:pt x="118" y="152"/>
                  <a:pt x="119" y="151"/>
                </a:cubicBezTo>
                <a:close/>
                <a:moveTo>
                  <a:pt x="124" y="159"/>
                </a:moveTo>
                <a:cubicBezTo>
                  <a:pt x="125" y="159"/>
                  <a:pt x="128" y="159"/>
                  <a:pt x="128" y="157"/>
                </a:cubicBezTo>
                <a:cubicBezTo>
                  <a:pt x="125" y="160"/>
                  <a:pt x="127" y="156"/>
                  <a:pt x="124" y="159"/>
                </a:cubicBezTo>
                <a:close/>
                <a:moveTo>
                  <a:pt x="112" y="142"/>
                </a:moveTo>
                <a:cubicBezTo>
                  <a:pt x="110" y="143"/>
                  <a:pt x="109" y="144"/>
                  <a:pt x="109" y="145"/>
                </a:cubicBezTo>
                <a:cubicBezTo>
                  <a:pt x="110" y="145"/>
                  <a:pt x="111" y="143"/>
                  <a:pt x="112" y="142"/>
                </a:cubicBezTo>
                <a:cubicBezTo>
                  <a:pt x="112" y="143"/>
                  <a:pt x="112" y="143"/>
                  <a:pt x="113" y="142"/>
                </a:cubicBezTo>
                <a:cubicBezTo>
                  <a:pt x="113" y="142"/>
                  <a:pt x="112" y="142"/>
                  <a:pt x="112" y="142"/>
                </a:cubicBezTo>
                <a:close/>
                <a:moveTo>
                  <a:pt x="114" y="170"/>
                </a:moveTo>
                <a:cubicBezTo>
                  <a:pt x="115" y="170"/>
                  <a:pt x="118" y="166"/>
                  <a:pt x="117" y="166"/>
                </a:cubicBezTo>
                <a:cubicBezTo>
                  <a:pt x="115" y="168"/>
                  <a:pt x="116" y="167"/>
                  <a:pt x="114" y="170"/>
                </a:cubicBezTo>
                <a:close/>
                <a:moveTo>
                  <a:pt x="88" y="182"/>
                </a:moveTo>
                <a:cubicBezTo>
                  <a:pt x="88" y="182"/>
                  <a:pt x="89" y="182"/>
                  <a:pt x="89" y="181"/>
                </a:cubicBezTo>
                <a:cubicBezTo>
                  <a:pt x="88" y="181"/>
                  <a:pt x="88" y="182"/>
                  <a:pt x="88" y="182"/>
                </a:cubicBezTo>
                <a:close/>
                <a:moveTo>
                  <a:pt x="108" y="144"/>
                </a:moveTo>
                <a:cubicBezTo>
                  <a:pt x="106" y="144"/>
                  <a:pt x="109" y="142"/>
                  <a:pt x="108" y="142"/>
                </a:cubicBezTo>
                <a:cubicBezTo>
                  <a:pt x="107" y="142"/>
                  <a:pt x="103" y="145"/>
                  <a:pt x="103" y="145"/>
                </a:cubicBezTo>
                <a:cubicBezTo>
                  <a:pt x="105" y="144"/>
                  <a:pt x="106" y="145"/>
                  <a:pt x="107" y="144"/>
                </a:cubicBezTo>
                <a:cubicBezTo>
                  <a:pt x="109" y="143"/>
                  <a:pt x="109" y="143"/>
                  <a:pt x="110" y="141"/>
                </a:cubicBezTo>
                <a:cubicBezTo>
                  <a:pt x="110" y="141"/>
                  <a:pt x="110" y="141"/>
                  <a:pt x="110" y="141"/>
                </a:cubicBezTo>
                <a:cubicBezTo>
                  <a:pt x="107" y="143"/>
                  <a:pt x="110" y="142"/>
                  <a:pt x="108" y="144"/>
                </a:cubicBezTo>
                <a:close/>
                <a:moveTo>
                  <a:pt x="802" y="247"/>
                </a:moveTo>
                <a:cubicBezTo>
                  <a:pt x="799" y="242"/>
                  <a:pt x="799" y="242"/>
                  <a:pt x="799" y="242"/>
                </a:cubicBezTo>
                <a:cubicBezTo>
                  <a:pt x="798" y="242"/>
                  <a:pt x="801" y="247"/>
                  <a:pt x="801" y="246"/>
                </a:cubicBezTo>
                <a:cubicBezTo>
                  <a:pt x="801" y="247"/>
                  <a:pt x="801" y="247"/>
                  <a:pt x="801" y="247"/>
                </a:cubicBezTo>
                <a:cubicBezTo>
                  <a:pt x="800" y="244"/>
                  <a:pt x="802" y="246"/>
                  <a:pt x="802" y="247"/>
                </a:cubicBezTo>
                <a:close/>
                <a:moveTo>
                  <a:pt x="596" y="44"/>
                </a:moveTo>
                <a:cubicBezTo>
                  <a:pt x="592" y="42"/>
                  <a:pt x="592" y="42"/>
                  <a:pt x="592" y="42"/>
                </a:cubicBezTo>
                <a:cubicBezTo>
                  <a:pt x="592" y="43"/>
                  <a:pt x="593" y="43"/>
                  <a:pt x="594" y="44"/>
                </a:cubicBezTo>
                <a:cubicBezTo>
                  <a:pt x="591" y="43"/>
                  <a:pt x="597" y="45"/>
                  <a:pt x="596" y="44"/>
                </a:cubicBezTo>
                <a:close/>
                <a:moveTo>
                  <a:pt x="493" y="9"/>
                </a:moveTo>
                <a:cubicBezTo>
                  <a:pt x="495" y="10"/>
                  <a:pt x="500" y="11"/>
                  <a:pt x="502" y="11"/>
                </a:cubicBezTo>
                <a:cubicBezTo>
                  <a:pt x="500" y="10"/>
                  <a:pt x="492" y="9"/>
                  <a:pt x="493" y="9"/>
                </a:cubicBezTo>
                <a:close/>
                <a:moveTo>
                  <a:pt x="467" y="5"/>
                </a:moveTo>
                <a:cubicBezTo>
                  <a:pt x="469" y="5"/>
                  <a:pt x="477" y="7"/>
                  <a:pt x="475" y="6"/>
                </a:cubicBezTo>
                <a:cubicBezTo>
                  <a:pt x="473" y="6"/>
                  <a:pt x="466" y="4"/>
                  <a:pt x="466" y="5"/>
                </a:cubicBezTo>
                <a:cubicBezTo>
                  <a:pt x="467" y="6"/>
                  <a:pt x="469" y="7"/>
                  <a:pt x="470" y="6"/>
                </a:cubicBezTo>
                <a:cubicBezTo>
                  <a:pt x="469" y="6"/>
                  <a:pt x="468" y="6"/>
                  <a:pt x="467" y="5"/>
                </a:cubicBezTo>
                <a:close/>
                <a:moveTo>
                  <a:pt x="411" y="0"/>
                </a:moveTo>
                <a:cubicBezTo>
                  <a:pt x="410" y="0"/>
                  <a:pt x="406" y="0"/>
                  <a:pt x="404" y="1"/>
                </a:cubicBezTo>
                <a:cubicBezTo>
                  <a:pt x="407" y="1"/>
                  <a:pt x="411" y="1"/>
                  <a:pt x="414" y="1"/>
                </a:cubicBezTo>
                <a:cubicBezTo>
                  <a:pt x="413" y="1"/>
                  <a:pt x="411" y="1"/>
                  <a:pt x="412" y="1"/>
                </a:cubicBezTo>
                <a:cubicBezTo>
                  <a:pt x="413" y="1"/>
                  <a:pt x="417" y="0"/>
                  <a:pt x="415" y="0"/>
                </a:cubicBezTo>
                <a:cubicBezTo>
                  <a:pt x="415" y="1"/>
                  <a:pt x="413" y="0"/>
                  <a:pt x="411" y="0"/>
                </a:cubicBezTo>
                <a:close/>
                <a:moveTo>
                  <a:pt x="394" y="50"/>
                </a:moveTo>
                <a:cubicBezTo>
                  <a:pt x="394" y="49"/>
                  <a:pt x="401" y="50"/>
                  <a:pt x="399" y="50"/>
                </a:cubicBezTo>
                <a:cubicBezTo>
                  <a:pt x="399" y="49"/>
                  <a:pt x="391" y="49"/>
                  <a:pt x="394" y="50"/>
                </a:cubicBezTo>
                <a:close/>
                <a:moveTo>
                  <a:pt x="388" y="50"/>
                </a:moveTo>
                <a:cubicBezTo>
                  <a:pt x="389" y="50"/>
                  <a:pt x="391" y="51"/>
                  <a:pt x="393" y="50"/>
                </a:cubicBezTo>
                <a:cubicBezTo>
                  <a:pt x="384" y="50"/>
                  <a:pt x="379" y="50"/>
                  <a:pt x="376" y="50"/>
                </a:cubicBezTo>
                <a:cubicBezTo>
                  <a:pt x="379" y="50"/>
                  <a:pt x="373" y="51"/>
                  <a:pt x="376" y="51"/>
                </a:cubicBezTo>
                <a:cubicBezTo>
                  <a:pt x="378" y="50"/>
                  <a:pt x="383" y="51"/>
                  <a:pt x="382" y="50"/>
                </a:cubicBezTo>
                <a:cubicBezTo>
                  <a:pt x="383" y="50"/>
                  <a:pt x="386" y="50"/>
                  <a:pt x="388" y="50"/>
                </a:cubicBezTo>
                <a:close/>
                <a:moveTo>
                  <a:pt x="350" y="7"/>
                </a:moveTo>
                <a:cubicBezTo>
                  <a:pt x="351" y="6"/>
                  <a:pt x="358" y="6"/>
                  <a:pt x="359" y="6"/>
                </a:cubicBezTo>
                <a:cubicBezTo>
                  <a:pt x="355" y="6"/>
                  <a:pt x="351" y="7"/>
                  <a:pt x="349" y="7"/>
                </a:cubicBezTo>
                <a:cubicBezTo>
                  <a:pt x="350" y="7"/>
                  <a:pt x="350" y="7"/>
                  <a:pt x="350" y="7"/>
                </a:cubicBezTo>
                <a:cubicBezTo>
                  <a:pt x="350" y="7"/>
                  <a:pt x="349" y="7"/>
                  <a:pt x="350" y="7"/>
                </a:cubicBezTo>
                <a:close/>
                <a:moveTo>
                  <a:pt x="350" y="8"/>
                </a:moveTo>
                <a:cubicBezTo>
                  <a:pt x="350" y="8"/>
                  <a:pt x="350" y="8"/>
                  <a:pt x="351" y="7"/>
                </a:cubicBezTo>
                <a:cubicBezTo>
                  <a:pt x="348" y="8"/>
                  <a:pt x="348" y="7"/>
                  <a:pt x="347" y="7"/>
                </a:cubicBezTo>
                <a:cubicBezTo>
                  <a:pt x="346" y="8"/>
                  <a:pt x="345" y="8"/>
                  <a:pt x="343" y="8"/>
                </a:cubicBezTo>
                <a:cubicBezTo>
                  <a:pt x="342" y="8"/>
                  <a:pt x="336" y="8"/>
                  <a:pt x="335" y="9"/>
                </a:cubicBezTo>
                <a:cubicBezTo>
                  <a:pt x="336" y="9"/>
                  <a:pt x="337" y="9"/>
                  <a:pt x="337" y="9"/>
                </a:cubicBezTo>
                <a:cubicBezTo>
                  <a:pt x="334" y="10"/>
                  <a:pt x="330" y="9"/>
                  <a:pt x="327" y="11"/>
                </a:cubicBezTo>
                <a:cubicBezTo>
                  <a:pt x="331" y="11"/>
                  <a:pt x="333" y="10"/>
                  <a:pt x="336" y="10"/>
                </a:cubicBezTo>
                <a:cubicBezTo>
                  <a:pt x="336" y="9"/>
                  <a:pt x="337" y="9"/>
                  <a:pt x="339" y="9"/>
                </a:cubicBezTo>
                <a:cubicBezTo>
                  <a:pt x="339" y="9"/>
                  <a:pt x="336" y="9"/>
                  <a:pt x="337" y="10"/>
                </a:cubicBezTo>
                <a:cubicBezTo>
                  <a:pt x="342" y="9"/>
                  <a:pt x="350" y="9"/>
                  <a:pt x="351" y="8"/>
                </a:cubicBezTo>
                <a:cubicBezTo>
                  <a:pt x="350" y="8"/>
                  <a:pt x="350" y="8"/>
                  <a:pt x="350" y="8"/>
                </a:cubicBezTo>
                <a:close/>
                <a:moveTo>
                  <a:pt x="314" y="14"/>
                </a:moveTo>
                <a:cubicBezTo>
                  <a:pt x="315" y="14"/>
                  <a:pt x="322" y="13"/>
                  <a:pt x="320" y="13"/>
                </a:cubicBezTo>
                <a:cubicBezTo>
                  <a:pt x="317" y="14"/>
                  <a:pt x="316" y="13"/>
                  <a:pt x="314" y="14"/>
                </a:cubicBezTo>
                <a:close/>
                <a:moveTo>
                  <a:pt x="241" y="77"/>
                </a:moveTo>
                <a:cubicBezTo>
                  <a:pt x="240" y="77"/>
                  <a:pt x="241" y="75"/>
                  <a:pt x="240" y="76"/>
                </a:cubicBezTo>
                <a:cubicBezTo>
                  <a:pt x="240" y="76"/>
                  <a:pt x="238" y="77"/>
                  <a:pt x="238" y="77"/>
                </a:cubicBezTo>
                <a:cubicBezTo>
                  <a:pt x="238" y="77"/>
                  <a:pt x="238" y="77"/>
                  <a:pt x="237" y="77"/>
                </a:cubicBezTo>
                <a:cubicBezTo>
                  <a:pt x="237" y="78"/>
                  <a:pt x="238" y="77"/>
                  <a:pt x="238" y="77"/>
                </a:cubicBezTo>
                <a:cubicBezTo>
                  <a:pt x="236" y="79"/>
                  <a:pt x="236" y="78"/>
                  <a:pt x="235" y="79"/>
                </a:cubicBezTo>
                <a:cubicBezTo>
                  <a:pt x="236" y="79"/>
                  <a:pt x="240" y="77"/>
                  <a:pt x="241" y="77"/>
                </a:cubicBezTo>
                <a:close/>
                <a:moveTo>
                  <a:pt x="232" y="80"/>
                </a:moveTo>
                <a:cubicBezTo>
                  <a:pt x="232" y="81"/>
                  <a:pt x="233" y="81"/>
                  <a:pt x="228" y="83"/>
                </a:cubicBezTo>
                <a:cubicBezTo>
                  <a:pt x="231" y="83"/>
                  <a:pt x="236" y="79"/>
                  <a:pt x="241" y="77"/>
                </a:cubicBezTo>
                <a:cubicBezTo>
                  <a:pt x="238" y="78"/>
                  <a:pt x="235" y="79"/>
                  <a:pt x="232" y="80"/>
                </a:cubicBezTo>
                <a:close/>
                <a:moveTo>
                  <a:pt x="222" y="84"/>
                </a:moveTo>
                <a:cubicBezTo>
                  <a:pt x="220" y="86"/>
                  <a:pt x="220" y="87"/>
                  <a:pt x="223" y="86"/>
                </a:cubicBezTo>
                <a:cubicBezTo>
                  <a:pt x="221" y="87"/>
                  <a:pt x="219" y="89"/>
                  <a:pt x="217" y="89"/>
                </a:cubicBezTo>
                <a:cubicBezTo>
                  <a:pt x="217" y="88"/>
                  <a:pt x="219" y="88"/>
                  <a:pt x="219" y="87"/>
                </a:cubicBezTo>
                <a:cubicBezTo>
                  <a:pt x="217" y="88"/>
                  <a:pt x="213" y="90"/>
                  <a:pt x="213" y="91"/>
                </a:cubicBezTo>
                <a:cubicBezTo>
                  <a:pt x="218" y="88"/>
                  <a:pt x="214" y="91"/>
                  <a:pt x="215" y="91"/>
                </a:cubicBezTo>
                <a:cubicBezTo>
                  <a:pt x="219" y="89"/>
                  <a:pt x="219" y="89"/>
                  <a:pt x="219" y="89"/>
                </a:cubicBezTo>
                <a:cubicBezTo>
                  <a:pt x="219" y="88"/>
                  <a:pt x="224" y="86"/>
                  <a:pt x="226" y="84"/>
                </a:cubicBezTo>
                <a:cubicBezTo>
                  <a:pt x="222" y="86"/>
                  <a:pt x="223" y="85"/>
                  <a:pt x="222" y="84"/>
                </a:cubicBezTo>
                <a:close/>
                <a:moveTo>
                  <a:pt x="214" y="101"/>
                </a:moveTo>
                <a:cubicBezTo>
                  <a:pt x="214" y="103"/>
                  <a:pt x="210" y="104"/>
                  <a:pt x="207" y="106"/>
                </a:cubicBezTo>
                <a:cubicBezTo>
                  <a:pt x="211" y="104"/>
                  <a:pt x="216" y="101"/>
                  <a:pt x="220" y="99"/>
                </a:cubicBezTo>
                <a:cubicBezTo>
                  <a:pt x="219" y="99"/>
                  <a:pt x="215" y="102"/>
                  <a:pt x="215" y="101"/>
                </a:cubicBezTo>
                <a:cubicBezTo>
                  <a:pt x="219" y="99"/>
                  <a:pt x="223" y="98"/>
                  <a:pt x="226" y="95"/>
                </a:cubicBezTo>
                <a:cubicBezTo>
                  <a:pt x="223" y="97"/>
                  <a:pt x="219" y="98"/>
                  <a:pt x="214" y="101"/>
                </a:cubicBezTo>
                <a:close/>
                <a:moveTo>
                  <a:pt x="211" y="86"/>
                </a:moveTo>
                <a:cubicBezTo>
                  <a:pt x="213" y="83"/>
                  <a:pt x="216" y="83"/>
                  <a:pt x="217" y="81"/>
                </a:cubicBezTo>
                <a:cubicBezTo>
                  <a:pt x="214" y="83"/>
                  <a:pt x="214" y="82"/>
                  <a:pt x="210" y="84"/>
                </a:cubicBezTo>
                <a:cubicBezTo>
                  <a:pt x="210" y="85"/>
                  <a:pt x="208" y="86"/>
                  <a:pt x="211" y="86"/>
                </a:cubicBezTo>
                <a:close/>
                <a:moveTo>
                  <a:pt x="210" y="82"/>
                </a:moveTo>
                <a:cubicBezTo>
                  <a:pt x="211" y="82"/>
                  <a:pt x="207" y="83"/>
                  <a:pt x="208" y="84"/>
                </a:cubicBezTo>
                <a:cubicBezTo>
                  <a:pt x="211" y="83"/>
                  <a:pt x="211" y="82"/>
                  <a:pt x="213" y="80"/>
                </a:cubicBezTo>
                <a:cubicBezTo>
                  <a:pt x="214" y="80"/>
                  <a:pt x="214" y="81"/>
                  <a:pt x="215" y="80"/>
                </a:cubicBezTo>
                <a:cubicBezTo>
                  <a:pt x="216" y="79"/>
                  <a:pt x="212" y="81"/>
                  <a:pt x="210" y="82"/>
                </a:cubicBezTo>
                <a:close/>
                <a:moveTo>
                  <a:pt x="203" y="100"/>
                </a:moveTo>
                <a:cubicBezTo>
                  <a:pt x="201" y="100"/>
                  <a:pt x="199" y="102"/>
                  <a:pt x="199" y="102"/>
                </a:cubicBezTo>
                <a:cubicBezTo>
                  <a:pt x="201" y="100"/>
                  <a:pt x="205" y="97"/>
                  <a:pt x="207" y="96"/>
                </a:cubicBezTo>
                <a:cubicBezTo>
                  <a:pt x="207" y="96"/>
                  <a:pt x="213" y="92"/>
                  <a:pt x="212" y="92"/>
                </a:cubicBezTo>
                <a:cubicBezTo>
                  <a:pt x="211" y="93"/>
                  <a:pt x="207" y="95"/>
                  <a:pt x="207" y="96"/>
                </a:cubicBezTo>
                <a:cubicBezTo>
                  <a:pt x="204" y="97"/>
                  <a:pt x="201" y="100"/>
                  <a:pt x="197" y="101"/>
                </a:cubicBezTo>
                <a:cubicBezTo>
                  <a:pt x="197" y="102"/>
                  <a:pt x="198" y="101"/>
                  <a:pt x="196" y="103"/>
                </a:cubicBezTo>
                <a:cubicBezTo>
                  <a:pt x="192" y="104"/>
                  <a:pt x="183" y="110"/>
                  <a:pt x="180" y="114"/>
                </a:cubicBezTo>
                <a:cubicBezTo>
                  <a:pt x="175" y="115"/>
                  <a:pt x="167" y="123"/>
                  <a:pt x="160" y="128"/>
                </a:cubicBezTo>
                <a:cubicBezTo>
                  <a:pt x="161" y="128"/>
                  <a:pt x="163" y="127"/>
                  <a:pt x="161" y="129"/>
                </a:cubicBezTo>
                <a:cubicBezTo>
                  <a:pt x="164" y="127"/>
                  <a:pt x="163" y="126"/>
                  <a:pt x="165" y="125"/>
                </a:cubicBezTo>
                <a:cubicBezTo>
                  <a:pt x="166" y="125"/>
                  <a:pt x="167" y="124"/>
                  <a:pt x="165" y="127"/>
                </a:cubicBezTo>
                <a:cubicBezTo>
                  <a:pt x="167" y="125"/>
                  <a:pt x="166" y="126"/>
                  <a:pt x="168" y="125"/>
                </a:cubicBezTo>
                <a:cubicBezTo>
                  <a:pt x="168" y="124"/>
                  <a:pt x="169" y="122"/>
                  <a:pt x="167" y="123"/>
                </a:cubicBezTo>
                <a:cubicBezTo>
                  <a:pt x="172" y="119"/>
                  <a:pt x="174" y="119"/>
                  <a:pt x="177" y="116"/>
                </a:cubicBezTo>
                <a:cubicBezTo>
                  <a:pt x="176" y="117"/>
                  <a:pt x="178" y="116"/>
                  <a:pt x="179" y="115"/>
                </a:cubicBezTo>
                <a:cubicBezTo>
                  <a:pt x="179" y="115"/>
                  <a:pt x="178" y="115"/>
                  <a:pt x="179" y="114"/>
                </a:cubicBezTo>
                <a:cubicBezTo>
                  <a:pt x="183" y="113"/>
                  <a:pt x="189" y="107"/>
                  <a:pt x="193" y="105"/>
                </a:cubicBezTo>
                <a:cubicBezTo>
                  <a:pt x="193" y="105"/>
                  <a:pt x="192" y="105"/>
                  <a:pt x="194" y="104"/>
                </a:cubicBezTo>
                <a:cubicBezTo>
                  <a:pt x="193" y="106"/>
                  <a:pt x="196" y="103"/>
                  <a:pt x="198" y="102"/>
                </a:cubicBezTo>
                <a:cubicBezTo>
                  <a:pt x="198" y="103"/>
                  <a:pt x="189" y="108"/>
                  <a:pt x="194" y="106"/>
                </a:cubicBezTo>
                <a:cubicBezTo>
                  <a:pt x="192" y="107"/>
                  <a:pt x="190" y="108"/>
                  <a:pt x="190" y="108"/>
                </a:cubicBezTo>
                <a:cubicBezTo>
                  <a:pt x="194" y="106"/>
                  <a:pt x="190" y="109"/>
                  <a:pt x="189" y="110"/>
                </a:cubicBezTo>
                <a:cubicBezTo>
                  <a:pt x="194" y="107"/>
                  <a:pt x="196" y="106"/>
                  <a:pt x="200" y="103"/>
                </a:cubicBezTo>
                <a:cubicBezTo>
                  <a:pt x="201" y="103"/>
                  <a:pt x="200" y="103"/>
                  <a:pt x="201" y="102"/>
                </a:cubicBezTo>
                <a:cubicBezTo>
                  <a:pt x="202" y="102"/>
                  <a:pt x="205" y="100"/>
                  <a:pt x="205" y="99"/>
                </a:cubicBezTo>
                <a:cubicBezTo>
                  <a:pt x="207" y="98"/>
                  <a:pt x="210" y="96"/>
                  <a:pt x="210" y="97"/>
                </a:cubicBezTo>
                <a:cubicBezTo>
                  <a:pt x="212" y="96"/>
                  <a:pt x="213" y="96"/>
                  <a:pt x="213" y="95"/>
                </a:cubicBezTo>
                <a:cubicBezTo>
                  <a:pt x="211" y="96"/>
                  <a:pt x="215" y="94"/>
                  <a:pt x="214" y="94"/>
                </a:cubicBezTo>
                <a:cubicBezTo>
                  <a:pt x="213" y="95"/>
                  <a:pt x="213" y="94"/>
                  <a:pt x="211" y="95"/>
                </a:cubicBezTo>
                <a:cubicBezTo>
                  <a:pt x="211" y="96"/>
                  <a:pt x="207" y="98"/>
                  <a:pt x="205" y="99"/>
                </a:cubicBezTo>
                <a:cubicBezTo>
                  <a:pt x="205" y="99"/>
                  <a:pt x="202" y="101"/>
                  <a:pt x="202" y="101"/>
                </a:cubicBezTo>
                <a:cubicBezTo>
                  <a:pt x="200" y="101"/>
                  <a:pt x="205" y="99"/>
                  <a:pt x="203" y="100"/>
                </a:cubicBezTo>
                <a:close/>
                <a:moveTo>
                  <a:pt x="201" y="82"/>
                </a:moveTo>
                <a:cubicBezTo>
                  <a:pt x="203" y="81"/>
                  <a:pt x="203" y="82"/>
                  <a:pt x="205" y="81"/>
                </a:cubicBezTo>
                <a:cubicBezTo>
                  <a:pt x="205" y="80"/>
                  <a:pt x="206" y="80"/>
                  <a:pt x="205" y="79"/>
                </a:cubicBezTo>
                <a:cubicBezTo>
                  <a:pt x="203" y="80"/>
                  <a:pt x="202" y="81"/>
                  <a:pt x="201" y="82"/>
                </a:cubicBezTo>
                <a:close/>
                <a:moveTo>
                  <a:pt x="192" y="82"/>
                </a:moveTo>
                <a:cubicBezTo>
                  <a:pt x="192" y="81"/>
                  <a:pt x="194" y="80"/>
                  <a:pt x="194" y="80"/>
                </a:cubicBezTo>
                <a:cubicBezTo>
                  <a:pt x="192" y="80"/>
                  <a:pt x="187" y="84"/>
                  <a:pt x="190" y="83"/>
                </a:cubicBezTo>
                <a:cubicBezTo>
                  <a:pt x="192" y="81"/>
                  <a:pt x="191" y="83"/>
                  <a:pt x="191" y="83"/>
                </a:cubicBezTo>
                <a:cubicBezTo>
                  <a:pt x="192" y="83"/>
                  <a:pt x="194" y="82"/>
                  <a:pt x="195" y="81"/>
                </a:cubicBezTo>
                <a:cubicBezTo>
                  <a:pt x="195" y="81"/>
                  <a:pt x="195" y="82"/>
                  <a:pt x="195" y="82"/>
                </a:cubicBezTo>
                <a:cubicBezTo>
                  <a:pt x="197" y="81"/>
                  <a:pt x="197" y="81"/>
                  <a:pt x="197" y="81"/>
                </a:cubicBezTo>
                <a:cubicBezTo>
                  <a:pt x="197" y="80"/>
                  <a:pt x="197" y="80"/>
                  <a:pt x="197" y="80"/>
                </a:cubicBezTo>
                <a:cubicBezTo>
                  <a:pt x="194" y="82"/>
                  <a:pt x="193" y="81"/>
                  <a:pt x="192" y="82"/>
                </a:cubicBezTo>
                <a:close/>
                <a:moveTo>
                  <a:pt x="196" y="84"/>
                </a:moveTo>
                <a:cubicBezTo>
                  <a:pt x="193" y="86"/>
                  <a:pt x="192" y="85"/>
                  <a:pt x="192" y="85"/>
                </a:cubicBezTo>
                <a:cubicBezTo>
                  <a:pt x="192" y="86"/>
                  <a:pt x="191" y="86"/>
                  <a:pt x="191" y="87"/>
                </a:cubicBezTo>
                <a:cubicBezTo>
                  <a:pt x="193" y="86"/>
                  <a:pt x="192" y="87"/>
                  <a:pt x="194" y="87"/>
                </a:cubicBezTo>
                <a:cubicBezTo>
                  <a:pt x="196" y="86"/>
                  <a:pt x="195" y="86"/>
                  <a:pt x="197" y="85"/>
                </a:cubicBezTo>
                <a:cubicBezTo>
                  <a:pt x="198" y="84"/>
                  <a:pt x="195" y="86"/>
                  <a:pt x="195" y="85"/>
                </a:cubicBezTo>
                <a:cubicBezTo>
                  <a:pt x="195" y="85"/>
                  <a:pt x="198" y="82"/>
                  <a:pt x="196" y="83"/>
                </a:cubicBezTo>
                <a:cubicBezTo>
                  <a:pt x="196" y="83"/>
                  <a:pt x="196" y="83"/>
                  <a:pt x="196" y="84"/>
                </a:cubicBezTo>
                <a:close/>
                <a:moveTo>
                  <a:pt x="187" y="104"/>
                </a:moveTo>
                <a:cubicBezTo>
                  <a:pt x="188" y="103"/>
                  <a:pt x="188" y="105"/>
                  <a:pt x="192" y="103"/>
                </a:cubicBezTo>
                <a:cubicBezTo>
                  <a:pt x="192" y="102"/>
                  <a:pt x="190" y="103"/>
                  <a:pt x="190" y="103"/>
                </a:cubicBezTo>
                <a:cubicBezTo>
                  <a:pt x="192" y="102"/>
                  <a:pt x="193" y="101"/>
                  <a:pt x="194" y="99"/>
                </a:cubicBezTo>
                <a:cubicBezTo>
                  <a:pt x="195" y="100"/>
                  <a:pt x="195" y="100"/>
                  <a:pt x="195" y="100"/>
                </a:cubicBezTo>
                <a:cubicBezTo>
                  <a:pt x="197" y="98"/>
                  <a:pt x="198" y="98"/>
                  <a:pt x="201" y="96"/>
                </a:cubicBezTo>
                <a:cubicBezTo>
                  <a:pt x="200" y="96"/>
                  <a:pt x="201" y="94"/>
                  <a:pt x="200" y="95"/>
                </a:cubicBezTo>
                <a:cubicBezTo>
                  <a:pt x="196" y="97"/>
                  <a:pt x="191" y="101"/>
                  <a:pt x="189" y="102"/>
                </a:cubicBezTo>
                <a:cubicBezTo>
                  <a:pt x="188" y="103"/>
                  <a:pt x="191" y="102"/>
                  <a:pt x="188" y="103"/>
                </a:cubicBezTo>
                <a:cubicBezTo>
                  <a:pt x="188" y="103"/>
                  <a:pt x="187" y="104"/>
                  <a:pt x="187" y="104"/>
                </a:cubicBezTo>
                <a:close/>
                <a:moveTo>
                  <a:pt x="198" y="107"/>
                </a:moveTo>
                <a:cubicBezTo>
                  <a:pt x="200" y="106"/>
                  <a:pt x="201" y="105"/>
                  <a:pt x="202" y="105"/>
                </a:cubicBezTo>
                <a:cubicBezTo>
                  <a:pt x="201" y="105"/>
                  <a:pt x="199" y="106"/>
                  <a:pt x="198" y="106"/>
                </a:cubicBezTo>
                <a:cubicBezTo>
                  <a:pt x="200" y="105"/>
                  <a:pt x="200" y="104"/>
                  <a:pt x="202" y="103"/>
                </a:cubicBezTo>
                <a:cubicBezTo>
                  <a:pt x="201" y="104"/>
                  <a:pt x="203" y="102"/>
                  <a:pt x="205" y="102"/>
                </a:cubicBezTo>
                <a:cubicBezTo>
                  <a:pt x="204" y="101"/>
                  <a:pt x="200" y="104"/>
                  <a:pt x="197" y="105"/>
                </a:cubicBezTo>
                <a:cubicBezTo>
                  <a:pt x="199" y="105"/>
                  <a:pt x="196" y="108"/>
                  <a:pt x="198" y="107"/>
                </a:cubicBezTo>
                <a:close/>
                <a:moveTo>
                  <a:pt x="186" y="99"/>
                </a:moveTo>
                <a:cubicBezTo>
                  <a:pt x="183" y="101"/>
                  <a:pt x="173" y="108"/>
                  <a:pt x="182" y="103"/>
                </a:cubicBezTo>
                <a:cubicBezTo>
                  <a:pt x="183" y="101"/>
                  <a:pt x="187" y="99"/>
                  <a:pt x="183" y="102"/>
                </a:cubicBezTo>
                <a:cubicBezTo>
                  <a:pt x="186" y="100"/>
                  <a:pt x="187" y="99"/>
                  <a:pt x="188" y="98"/>
                </a:cubicBezTo>
                <a:cubicBezTo>
                  <a:pt x="187" y="99"/>
                  <a:pt x="187" y="98"/>
                  <a:pt x="186" y="99"/>
                </a:cubicBezTo>
                <a:close/>
                <a:moveTo>
                  <a:pt x="169" y="89"/>
                </a:moveTo>
                <a:cubicBezTo>
                  <a:pt x="171" y="89"/>
                  <a:pt x="178" y="83"/>
                  <a:pt x="174" y="85"/>
                </a:cubicBezTo>
                <a:cubicBezTo>
                  <a:pt x="174" y="86"/>
                  <a:pt x="171" y="88"/>
                  <a:pt x="169" y="89"/>
                </a:cubicBezTo>
                <a:close/>
                <a:moveTo>
                  <a:pt x="182" y="123"/>
                </a:moveTo>
                <a:cubicBezTo>
                  <a:pt x="187" y="120"/>
                  <a:pt x="189" y="118"/>
                  <a:pt x="195" y="114"/>
                </a:cubicBezTo>
                <a:cubicBezTo>
                  <a:pt x="194" y="115"/>
                  <a:pt x="195" y="113"/>
                  <a:pt x="194" y="114"/>
                </a:cubicBezTo>
                <a:cubicBezTo>
                  <a:pt x="194" y="114"/>
                  <a:pt x="191" y="117"/>
                  <a:pt x="189" y="118"/>
                </a:cubicBezTo>
                <a:cubicBezTo>
                  <a:pt x="190" y="117"/>
                  <a:pt x="190" y="117"/>
                  <a:pt x="190" y="116"/>
                </a:cubicBezTo>
                <a:cubicBezTo>
                  <a:pt x="188" y="118"/>
                  <a:pt x="186" y="120"/>
                  <a:pt x="183" y="121"/>
                </a:cubicBezTo>
                <a:cubicBezTo>
                  <a:pt x="184" y="121"/>
                  <a:pt x="184" y="120"/>
                  <a:pt x="183" y="121"/>
                </a:cubicBezTo>
                <a:cubicBezTo>
                  <a:pt x="183" y="121"/>
                  <a:pt x="182" y="123"/>
                  <a:pt x="182" y="123"/>
                </a:cubicBezTo>
                <a:close/>
                <a:moveTo>
                  <a:pt x="178" y="110"/>
                </a:moveTo>
                <a:cubicBezTo>
                  <a:pt x="180" y="109"/>
                  <a:pt x="180" y="109"/>
                  <a:pt x="180" y="109"/>
                </a:cubicBezTo>
                <a:cubicBezTo>
                  <a:pt x="178" y="111"/>
                  <a:pt x="182" y="109"/>
                  <a:pt x="182" y="108"/>
                </a:cubicBezTo>
                <a:cubicBezTo>
                  <a:pt x="181" y="108"/>
                  <a:pt x="179" y="109"/>
                  <a:pt x="178" y="110"/>
                </a:cubicBezTo>
                <a:close/>
                <a:moveTo>
                  <a:pt x="178" y="117"/>
                </a:moveTo>
                <a:cubicBezTo>
                  <a:pt x="177" y="118"/>
                  <a:pt x="176" y="118"/>
                  <a:pt x="175" y="120"/>
                </a:cubicBezTo>
                <a:cubicBezTo>
                  <a:pt x="176" y="119"/>
                  <a:pt x="176" y="119"/>
                  <a:pt x="177" y="119"/>
                </a:cubicBezTo>
                <a:cubicBezTo>
                  <a:pt x="178" y="118"/>
                  <a:pt x="182" y="116"/>
                  <a:pt x="181" y="116"/>
                </a:cubicBezTo>
                <a:cubicBezTo>
                  <a:pt x="177" y="119"/>
                  <a:pt x="181" y="114"/>
                  <a:pt x="178" y="117"/>
                </a:cubicBezTo>
                <a:close/>
                <a:moveTo>
                  <a:pt x="164" y="122"/>
                </a:moveTo>
                <a:cubicBezTo>
                  <a:pt x="169" y="117"/>
                  <a:pt x="172" y="117"/>
                  <a:pt x="177" y="112"/>
                </a:cubicBezTo>
                <a:cubicBezTo>
                  <a:pt x="174" y="114"/>
                  <a:pt x="176" y="112"/>
                  <a:pt x="174" y="113"/>
                </a:cubicBezTo>
                <a:cubicBezTo>
                  <a:pt x="171" y="116"/>
                  <a:pt x="165" y="119"/>
                  <a:pt x="164" y="122"/>
                </a:cubicBezTo>
                <a:close/>
                <a:moveTo>
                  <a:pt x="159" y="111"/>
                </a:moveTo>
                <a:cubicBezTo>
                  <a:pt x="160" y="110"/>
                  <a:pt x="164" y="108"/>
                  <a:pt x="164" y="107"/>
                </a:cubicBezTo>
                <a:cubicBezTo>
                  <a:pt x="162" y="109"/>
                  <a:pt x="158" y="112"/>
                  <a:pt x="159" y="111"/>
                </a:cubicBezTo>
                <a:close/>
                <a:moveTo>
                  <a:pt x="170" y="123"/>
                </a:moveTo>
                <a:cubicBezTo>
                  <a:pt x="172" y="122"/>
                  <a:pt x="175" y="118"/>
                  <a:pt x="172" y="121"/>
                </a:cubicBezTo>
                <a:cubicBezTo>
                  <a:pt x="172" y="121"/>
                  <a:pt x="173" y="120"/>
                  <a:pt x="173" y="121"/>
                </a:cubicBezTo>
                <a:cubicBezTo>
                  <a:pt x="172" y="121"/>
                  <a:pt x="168" y="124"/>
                  <a:pt x="170" y="123"/>
                </a:cubicBezTo>
                <a:close/>
                <a:moveTo>
                  <a:pt x="125" y="113"/>
                </a:moveTo>
                <a:cubicBezTo>
                  <a:pt x="123" y="114"/>
                  <a:pt x="123" y="114"/>
                  <a:pt x="123" y="114"/>
                </a:cubicBezTo>
                <a:cubicBezTo>
                  <a:pt x="123" y="115"/>
                  <a:pt x="122" y="116"/>
                  <a:pt x="123" y="115"/>
                </a:cubicBezTo>
                <a:cubicBezTo>
                  <a:pt x="125" y="114"/>
                  <a:pt x="125" y="114"/>
                  <a:pt x="125" y="113"/>
                </a:cubicBezTo>
                <a:cubicBezTo>
                  <a:pt x="125" y="113"/>
                  <a:pt x="126" y="113"/>
                  <a:pt x="126" y="112"/>
                </a:cubicBezTo>
                <a:cubicBezTo>
                  <a:pt x="125" y="113"/>
                  <a:pt x="125" y="113"/>
                  <a:pt x="125" y="113"/>
                </a:cubicBezTo>
                <a:close/>
                <a:moveTo>
                  <a:pt x="107" y="138"/>
                </a:moveTo>
                <a:cubicBezTo>
                  <a:pt x="106" y="138"/>
                  <a:pt x="106" y="138"/>
                  <a:pt x="105" y="139"/>
                </a:cubicBezTo>
                <a:cubicBezTo>
                  <a:pt x="105" y="138"/>
                  <a:pt x="107" y="136"/>
                  <a:pt x="107" y="136"/>
                </a:cubicBezTo>
                <a:cubicBezTo>
                  <a:pt x="105" y="138"/>
                  <a:pt x="104" y="139"/>
                  <a:pt x="102" y="141"/>
                </a:cubicBezTo>
                <a:cubicBezTo>
                  <a:pt x="104" y="141"/>
                  <a:pt x="106" y="140"/>
                  <a:pt x="108" y="139"/>
                </a:cubicBezTo>
                <a:cubicBezTo>
                  <a:pt x="104" y="141"/>
                  <a:pt x="110" y="134"/>
                  <a:pt x="107" y="137"/>
                </a:cubicBezTo>
                <a:cubicBezTo>
                  <a:pt x="107" y="137"/>
                  <a:pt x="107" y="137"/>
                  <a:pt x="107" y="138"/>
                </a:cubicBezTo>
                <a:close/>
                <a:moveTo>
                  <a:pt x="128" y="160"/>
                </a:moveTo>
                <a:cubicBezTo>
                  <a:pt x="127" y="161"/>
                  <a:pt x="126" y="161"/>
                  <a:pt x="126" y="161"/>
                </a:cubicBezTo>
                <a:cubicBezTo>
                  <a:pt x="125" y="163"/>
                  <a:pt x="128" y="160"/>
                  <a:pt x="128" y="162"/>
                </a:cubicBezTo>
                <a:cubicBezTo>
                  <a:pt x="127" y="163"/>
                  <a:pt x="126" y="164"/>
                  <a:pt x="125" y="164"/>
                </a:cubicBezTo>
                <a:cubicBezTo>
                  <a:pt x="125" y="165"/>
                  <a:pt x="128" y="162"/>
                  <a:pt x="129" y="162"/>
                </a:cubicBezTo>
                <a:cubicBezTo>
                  <a:pt x="128" y="162"/>
                  <a:pt x="127" y="163"/>
                  <a:pt x="127" y="163"/>
                </a:cubicBezTo>
                <a:cubicBezTo>
                  <a:pt x="131" y="161"/>
                  <a:pt x="128" y="162"/>
                  <a:pt x="131" y="159"/>
                </a:cubicBezTo>
                <a:cubicBezTo>
                  <a:pt x="130" y="159"/>
                  <a:pt x="127" y="162"/>
                  <a:pt x="128" y="160"/>
                </a:cubicBezTo>
                <a:close/>
                <a:moveTo>
                  <a:pt x="95" y="148"/>
                </a:moveTo>
                <a:cubicBezTo>
                  <a:pt x="95" y="148"/>
                  <a:pt x="96" y="148"/>
                  <a:pt x="96" y="148"/>
                </a:cubicBezTo>
                <a:cubicBezTo>
                  <a:pt x="94" y="149"/>
                  <a:pt x="94" y="150"/>
                  <a:pt x="94" y="150"/>
                </a:cubicBezTo>
                <a:cubicBezTo>
                  <a:pt x="98" y="147"/>
                  <a:pt x="99" y="145"/>
                  <a:pt x="101" y="143"/>
                </a:cubicBezTo>
                <a:cubicBezTo>
                  <a:pt x="102" y="143"/>
                  <a:pt x="102" y="142"/>
                  <a:pt x="102" y="141"/>
                </a:cubicBezTo>
                <a:cubicBezTo>
                  <a:pt x="100" y="143"/>
                  <a:pt x="97" y="147"/>
                  <a:pt x="95" y="148"/>
                </a:cubicBezTo>
                <a:close/>
                <a:moveTo>
                  <a:pt x="110" y="169"/>
                </a:moveTo>
                <a:cubicBezTo>
                  <a:pt x="110" y="169"/>
                  <a:pt x="111" y="169"/>
                  <a:pt x="111" y="169"/>
                </a:cubicBezTo>
                <a:cubicBezTo>
                  <a:pt x="110" y="170"/>
                  <a:pt x="109" y="171"/>
                  <a:pt x="109" y="171"/>
                </a:cubicBezTo>
                <a:cubicBezTo>
                  <a:pt x="112" y="168"/>
                  <a:pt x="113" y="166"/>
                  <a:pt x="114" y="165"/>
                </a:cubicBezTo>
                <a:cubicBezTo>
                  <a:pt x="114" y="165"/>
                  <a:pt x="114" y="165"/>
                  <a:pt x="114" y="165"/>
                </a:cubicBezTo>
                <a:cubicBezTo>
                  <a:pt x="112" y="167"/>
                  <a:pt x="111" y="169"/>
                  <a:pt x="110" y="169"/>
                </a:cubicBezTo>
                <a:close/>
                <a:moveTo>
                  <a:pt x="91" y="154"/>
                </a:moveTo>
                <a:cubicBezTo>
                  <a:pt x="92" y="155"/>
                  <a:pt x="92" y="155"/>
                  <a:pt x="92" y="155"/>
                </a:cubicBezTo>
                <a:cubicBezTo>
                  <a:pt x="94" y="153"/>
                  <a:pt x="93" y="153"/>
                  <a:pt x="94" y="152"/>
                </a:cubicBezTo>
                <a:cubicBezTo>
                  <a:pt x="94" y="152"/>
                  <a:pt x="94" y="152"/>
                  <a:pt x="95" y="152"/>
                </a:cubicBezTo>
                <a:cubicBezTo>
                  <a:pt x="95" y="152"/>
                  <a:pt x="95" y="151"/>
                  <a:pt x="95" y="151"/>
                </a:cubicBezTo>
                <a:cubicBezTo>
                  <a:pt x="94" y="151"/>
                  <a:pt x="94" y="151"/>
                  <a:pt x="94" y="152"/>
                </a:cubicBezTo>
                <a:cubicBezTo>
                  <a:pt x="93" y="153"/>
                  <a:pt x="93" y="153"/>
                  <a:pt x="91" y="154"/>
                </a:cubicBezTo>
                <a:close/>
                <a:moveTo>
                  <a:pt x="92" y="162"/>
                </a:moveTo>
                <a:cubicBezTo>
                  <a:pt x="94" y="162"/>
                  <a:pt x="97" y="157"/>
                  <a:pt x="99" y="155"/>
                </a:cubicBezTo>
                <a:cubicBezTo>
                  <a:pt x="96" y="158"/>
                  <a:pt x="95" y="159"/>
                  <a:pt x="92" y="162"/>
                </a:cubicBezTo>
                <a:close/>
                <a:moveTo>
                  <a:pt x="88" y="161"/>
                </a:moveTo>
                <a:cubicBezTo>
                  <a:pt x="87" y="161"/>
                  <a:pt x="87" y="161"/>
                  <a:pt x="87" y="161"/>
                </a:cubicBezTo>
                <a:cubicBezTo>
                  <a:pt x="87" y="161"/>
                  <a:pt x="87" y="161"/>
                  <a:pt x="87" y="161"/>
                </a:cubicBezTo>
                <a:cubicBezTo>
                  <a:pt x="87" y="162"/>
                  <a:pt x="87" y="162"/>
                  <a:pt x="87" y="162"/>
                </a:cubicBezTo>
                <a:cubicBezTo>
                  <a:pt x="87" y="162"/>
                  <a:pt x="87" y="162"/>
                  <a:pt x="87" y="162"/>
                </a:cubicBezTo>
                <a:cubicBezTo>
                  <a:pt x="87" y="162"/>
                  <a:pt x="87" y="163"/>
                  <a:pt x="87" y="163"/>
                </a:cubicBezTo>
                <a:cubicBezTo>
                  <a:pt x="87" y="163"/>
                  <a:pt x="87" y="162"/>
                  <a:pt x="87" y="162"/>
                </a:cubicBezTo>
                <a:cubicBezTo>
                  <a:pt x="87" y="162"/>
                  <a:pt x="87" y="162"/>
                  <a:pt x="88" y="161"/>
                </a:cubicBezTo>
                <a:cubicBezTo>
                  <a:pt x="89" y="160"/>
                  <a:pt x="89" y="160"/>
                  <a:pt x="89" y="160"/>
                </a:cubicBezTo>
                <a:cubicBezTo>
                  <a:pt x="88" y="162"/>
                  <a:pt x="90" y="159"/>
                  <a:pt x="91" y="158"/>
                </a:cubicBezTo>
                <a:cubicBezTo>
                  <a:pt x="91" y="157"/>
                  <a:pt x="93" y="157"/>
                  <a:pt x="94" y="156"/>
                </a:cubicBezTo>
                <a:cubicBezTo>
                  <a:pt x="92" y="156"/>
                  <a:pt x="90" y="158"/>
                  <a:pt x="88" y="161"/>
                </a:cubicBezTo>
                <a:close/>
                <a:moveTo>
                  <a:pt x="106" y="176"/>
                </a:moveTo>
                <a:cubicBezTo>
                  <a:pt x="106" y="177"/>
                  <a:pt x="105" y="177"/>
                  <a:pt x="105" y="178"/>
                </a:cubicBezTo>
                <a:cubicBezTo>
                  <a:pt x="104" y="178"/>
                  <a:pt x="104" y="178"/>
                  <a:pt x="104" y="178"/>
                </a:cubicBezTo>
                <a:cubicBezTo>
                  <a:pt x="104" y="179"/>
                  <a:pt x="103" y="179"/>
                  <a:pt x="103" y="180"/>
                </a:cubicBezTo>
                <a:cubicBezTo>
                  <a:pt x="104" y="179"/>
                  <a:pt x="104" y="180"/>
                  <a:pt x="104" y="179"/>
                </a:cubicBezTo>
                <a:cubicBezTo>
                  <a:pt x="105" y="179"/>
                  <a:pt x="105" y="180"/>
                  <a:pt x="106" y="179"/>
                </a:cubicBezTo>
                <a:cubicBezTo>
                  <a:pt x="105" y="179"/>
                  <a:pt x="105" y="179"/>
                  <a:pt x="105" y="179"/>
                </a:cubicBezTo>
                <a:cubicBezTo>
                  <a:pt x="105" y="178"/>
                  <a:pt x="105" y="179"/>
                  <a:pt x="106" y="178"/>
                </a:cubicBezTo>
                <a:cubicBezTo>
                  <a:pt x="105" y="179"/>
                  <a:pt x="108" y="175"/>
                  <a:pt x="108" y="175"/>
                </a:cubicBezTo>
                <a:cubicBezTo>
                  <a:pt x="108" y="175"/>
                  <a:pt x="108" y="175"/>
                  <a:pt x="109" y="175"/>
                </a:cubicBezTo>
                <a:cubicBezTo>
                  <a:pt x="108" y="175"/>
                  <a:pt x="107" y="175"/>
                  <a:pt x="106" y="176"/>
                </a:cubicBezTo>
                <a:close/>
                <a:moveTo>
                  <a:pt x="109" y="180"/>
                </a:moveTo>
                <a:cubicBezTo>
                  <a:pt x="108" y="180"/>
                  <a:pt x="108" y="180"/>
                  <a:pt x="108" y="180"/>
                </a:cubicBezTo>
                <a:cubicBezTo>
                  <a:pt x="108" y="181"/>
                  <a:pt x="108" y="181"/>
                  <a:pt x="108" y="181"/>
                </a:cubicBezTo>
                <a:cubicBezTo>
                  <a:pt x="107" y="181"/>
                  <a:pt x="107" y="181"/>
                  <a:pt x="107" y="181"/>
                </a:cubicBezTo>
                <a:cubicBezTo>
                  <a:pt x="107" y="181"/>
                  <a:pt x="107" y="181"/>
                  <a:pt x="107" y="181"/>
                </a:cubicBezTo>
                <a:cubicBezTo>
                  <a:pt x="106" y="182"/>
                  <a:pt x="106" y="183"/>
                  <a:pt x="105" y="184"/>
                </a:cubicBezTo>
                <a:cubicBezTo>
                  <a:pt x="106" y="184"/>
                  <a:pt x="107" y="183"/>
                  <a:pt x="107" y="182"/>
                </a:cubicBezTo>
                <a:cubicBezTo>
                  <a:pt x="108" y="182"/>
                  <a:pt x="108" y="182"/>
                  <a:pt x="108" y="182"/>
                </a:cubicBezTo>
                <a:cubicBezTo>
                  <a:pt x="108" y="182"/>
                  <a:pt x="108" y="182"/>
                  <a:pt x="110" y="180"/>
                </a:cubicBezTo>
                <a:cubicBezTo>
                  <a:pt x="110" y="180"/>
                  <a:pt x="109" y="180"/>
                  <a:pt x="109" y="180"/>
                </a:cubicBezTo>
                <a:close/>
                <a:moveTo>
                  <a:pt x="88" y="171"/>
                </a:moveTo>
                <a:cubicBezTo>
                  <a:pt x="89" y="170"/>
                  <a:pt x="88" y="170"/>
                  <a:pt x="88" y="170"/>
                </a:cubicBezTo>
                <a:cubicBezTo>
                  <a:pt x="89" y="171"/>
                  <a:pt x="90" y="169"/>
                  <a:pt x="90" y="169"/>
                </a:cubicBezTo>
                <a:cubicBezTo>
                  <a:pt x="90" y="169"/>
                  <a:pt x="90" y="168"/>
                  <a:pt x="89" y="169"/>
                </a:cubicBezTo>
                <a:cubicBezTo>
                  <a:pt x="89" y="169"/>
                  <a:pt x="88" y="170"/>
                  <a:pt x="88" y="171"/>
                </a:cubicBezTo>
                <a:close/>
                <a:moveTo>
                  <a:pt x="98" y="180"/>
                </a:moveTo>
                <a:cubicBezTo>
                  <a:pt x="99" y="179"/>
                  <a:pt x="99" y="180"/>
                  <a:pt x="100" y="180"/>
                </a:cubicBezTo>
                <a:cubicBezTo>
                  <a:pt x="99" y="179"/>
                  <a:pt x="98" y="179"/>
                  <a:pt x="98" y="180"/>
                </a:cubicBezTo>
                <a:close/>
                <a:moveTo>
                  <a:pt x="102" y="183"/>
                </a:moveTo>
                <a:cubicBezTo>
                  <a:pt x="102" y="182"/>
                  <a:pt x="101" y="182"/>
                  <a:pt x="102" y="182"/>
                </a:cubicBezTo>
                <a:cubicBezTo>
                  <a:pt x="102" y="182"/>
                  <a:pt x="102" y="183"/>
                  <a:pt x="102" y="182"/>
                </a:cubicBezTo>
                <a:cubicBezTo>
                  <a:pt x="102" y="182"/>
                  <a:pt x="101" y="182"/>
                  <a:pt x="101" y="182"/>
                </a:cubicBezTo>
                <a:cubicBezTo>
                  <a:pt x="102" y="182"/>
                  <a:pt x="101" y="183"/>
                  <a:pt x="102" y="183"/>
                </a:cubicBezTo>
                <a:close/>
                <a:moveTo>
                  <a:pt x="102" y="191"/>
                </a:moveTo>
                <a:cubicBezTo>
                  <a:pt x="102" y="191"/>
                  <a:pt x="104" y="189"/>
                  <a:pt x="104" y="188"/>
                </a:cubicBezTo>
                <a:cubicBezTo>
                  <a:pt x="103" y="187"/>
                  <a:pt x="103" y="186"/>
                  <a:pt x="102" y="187"/>
                </a:cubicBezTo>
                <a:cubicBezTo>
                  <a:pt x="104" y="188"/>
                  <a:pt x="101" y="190"/>
                  <a:pt x="102" y="191"/>
                </a:cubicBezTo>
                <a:close/>
                <a:moveTo>
                  <a:pt x="100" y="187"/>
                </a:moveTo>
                <a:cubicBezTo>
                  <a:pt x="100" y="187"/>
                  <a:pt x="99" y="187"/>
                  <a:pt x="100" y="187"/>
                </a:cubicBezTo>
                <a:cubicBezTo>
                  <a:pt x="100" y="187"/>
                  <a:pt x="101" y="187"/>
                  <a:pt x="101" y="187"/>
                </a:cubicBezTo>
                <a:cubicBezTo>
                  <a:pt x="100" y="187"/>
                  <a:pt x="100" y="187"/>
                  <a:pt x="100" y="187"/>
                </a:cubicBezTo>
                <a:close/>
                <a:moveTo>
                  <a:pt x="99" y="192"/>
                </a:moveTo>
                <a:cubicBezTo>
                  <a:pt x="97" y="193"/>
                  <a:pt x="94" y="197"/>
                  <a:pt x="94" y="198"/>
                </a:cubicBezTo>
                <a:cubicBezTo>
                  <a:pt x="95" y="197"/>
                  <a:pt x="96" y="196"/>
                  <a:pt x="97" y="194"/>
                </a:cubicBezTo>
                <a:cubicBezTo>
                  <a:pt x="97" y="195"/>
                  <a:pt x="97" y="195"/>
                  <a:pt x="97" y="194"/>
                </a:cubicBezTo>
                <a:cubicBezTo>
                  <a:pt x="98" y="192"/>
                  <a:pt x="101" y="192"/>
                  <a:pt x="102" y="189"/>
                </a:cubicBezTo>
                <a:cubicBezTo>
                  <a:pt x="101" y="189"/>
                  <a:pt x="101" y="190"/>
                  <a:pt x="101" y="190"/>
                </a:cubicBezTo>
                <a:cubicBezTo>
                  <a:pt x="100" y="189"/>
                  <a:pt x="102" y="189"/>
                  <a:pt x="102" y="188"/>
                </a:cubicBezTo>
                <a:cubicBezTo>
                  <a:pt x="100" y="189"/>
                  <a:pt x="100" y="191"/>
                  <a:pt x="98" y="191"/>
                </a:cubicBezTo>
                <a:cubicBezTo>
                  <a:pt x="99" y="191"/>
                  <a:pt x="99" y="192"/>
                  <a:pt x="99" y="192"/>
                </a:cubicBezTo>
                <a:close/>
                <a:moveTo>
                  <a:pt x="95" y="191"/>
                </a:moveTo>
                <a:cubicBezTo>
                  <a:pt x="96" y="191"/>
                  <a:pt x="95" y="192"/>
                  <a:pt x="96" y="192"/>
                </a:cubicBezTo>
                <a:cubicBezTo>
                  <a:pt x="96" y="191"/>
                  <a:pt x="98" y="191"/>
                  <a:pt x="97" y="190"/>
                </a:cubicBezTo>
                <a:cubicBezTo>
                  <a:pt x="98" y="190"/>
                  <a:pt x="98" y="189"/>
                  <a:pt x="98" y="189"/>
                </a:cubicBezTo>
                <a:cubicBezTo>
                  <a:pt x="98" y="189"/>
                  <a:pt x="97" y="189"/>
                  <a:pt x="98" y="189"/>
                </a:cubicBezTo>
                <a:cubicBezTo>
                  <a:pt x="98" y="189"/>
                  <a:pt x="99" y="189"/>
                  <a:pt x="100" y="188"/>
                </a:cubicBezTo>
                <a:cubicBezTo>
                  <a:pt x="99" y="187"/>
                  <a:pt x="99" y="187"/>
                  <a:pt x="99" y="187"/>
                </a:cubicBezTo>
                <a:cubicBezTo>
                  <a:pt x="98" y="187"/>
                  <a:pt x="99" y="188"/>
                  <a:pt x="98" y="188"/>
                </a:cubicBezTo>
                <a:cubicBezTo>
                  <a:pt x="98" y="187"/>
                  <a:pt x="96" y="189"/>
                  <a:pt x="97" y="190"/>
                </a:cubicBezTo>
                <a:cubicBezTo>
                  <a:pt x="96" y="190"/>
                  <a:pt x="96" y="190"/>
                  <a:pt x="96" y="190"/>
                </a:cubicBezTo>
                <a:cubicBezTo>
                  <a:pt x="96" y="190"/>
                  <a:pt x="97" y="190"/>
                  <a:pt x="96" y="191"/>
                </a:cubicBezTo>
                <a:cubicBezTo>
                  <a:pt x="96" y="190"/>
                  <a:pt x="96" y="190"/>
                  <a:pt x="96" y="190"/>
                </a:cubicBezTo>
                <a:cubicBezTo>
                  <a:pt x="96" y="191"/>
                  <a:pt x="96" y="191"/>
                  <a:pt x="95" y="191"/>
                </a:cubicBezTo>
                <a:close/>
                <a:moveTo>
                  <a:pt x="85" y="191"/>
                </a:moveTo>
                <a:cubicBezTo>
                  <a:pt x="85" y="194"/>
                  <a:pt x="82" y="195"/>
                  <a:pt x="81" y="197"/>
                </a:cubicBezTo>
                <a:cubicBezTo>
                  <a:pt x="82" y="198"/>
                  <a:pt x="82" y="197"/>
                  <a:pt x="82" y="197"/>
                </a:cubicBezTo>
                <a:cubicBezTo>
                  <a:pt x="84" y="195"/>
                  <a:pt x="85" y="193"/>
                  <a:pt x="87" y="192"/>
                </a:cubicBezTo>
                <a:cubicBezTo>
                  <a:pt x="87" y="192"/>
                  <a:pt x="87" y="193"/>
                  <a:pt x="88" y="193"/>
                </a:cubicBezTo>
                <a:cubicBezTo>
                  <a:pt x="88" y="193"/>
                  <a:pt x="89" y="191"/>
                  <a:pt x="90" y="191"/>
                </a:cubicBezTo>
                <a:cubicBezTo>
                  <a:pt x="89" y="190"/>
                  <a:pt x="89" y="190"/>
                  <a:pt x="89" y="190"/>
                </a:cubicBezTo>
                <a:cubicBezTo>
                  <a:pt x="89" y="191"/>
                  <a:pt x="88" y="193"/>
                  <a:pt x="87" y="192"/>
                </a:cubicBezTo>
                <a:cubicBezTo>
                  <a:pt x="87" y="191"/>
                  <a:pt x="88" y="190"/>
                  <a:pt x="89" y="189"/>
                </a:cubicBezTo>
                <a:cubicBezTo>
                  <a:pt x="88" y="189"/>
                  <a:pt x="88" y="188"/>
                  <a:pt x="87" y="189"/>
                </a:cubicBezTo>
                <a:cubicBezTo>
                  <a:pt x="88" y="189"/>
                  <a:pt x="87" y="190"/>
                  <a:pt x="88" y="190"/>
                </a:cubicBezTo>
                <a:cubicBezTo>
                  <a:pt x="87" y="190"/>
                  <a:pt x="88" y="190"/>
                  <a:pt x="87" y="190"/>
                </a:cubicBezTo>
                <a:cubicBezTo>
                  <a:pt x="86" y="190"/>
                  <a:pt x="86" y="192"/>
                  <a:pt x="85" y="191"/>
                </a:cubicBezTo>
                <a:cubicBezTo>
                  <a:pt x="86" y="191"/>
                  <a:pt x="86" y="191"/>
                  <a:pt x="86" y="191"/>
                </a:cubicBezTo>
                <a:cubicBezTo>
                  <a:pt x="85" y="191"/>
                  <a:pt x="86" y="191"/>
                  <a:pt x="85" y="191"/>
                </a:cubicBezTo>
                <a:close/>
                <a:moveTo>
                  <a:pt x="94" y="201"/>
                </a:moveTo>
                <a:cubicBezTo>
                  <a:pt x="95" y="200"/>
                  <a:pt x="94" y="199"/>
                  <a:pt x="95" y="200"/>
                </a:cubicBezTo>
                <a:cubicBezTo>
                  <a:pt x="95" y="199"/>
                  <a:pt x="95" y="199"/>
                  <a:pt x="96" y="199"/>
                </a:cubicBezTo>
                <a:cubicBezTo>
                  <a:pt x="94" y="198"/>
                  <a:pt x="94" y="200"/>
                  <a:pt x="94" y="201"/>
                </a:cubicBezTo>
                <a:close/>
                <a:moveTo>
                  <a:pt x="93" y="198"/>
                </a:moveTo>
                <a:cubicBezTo>
                  <a:pt x="93" y="199"/>
                  <a:pt x="93" y="199"/>
                  <a:pt x="92" y="199"/>
                </a:cubicBezTo>
                <a:cubicBezTo>
                  <a:pt x="93" y="200"/>
                  <a:pt x="91" y="200"/>
                  <a:pt x="92" y="200"/>
                </a:cubicBezTo>
                <a:cubicBezTo>
                  <a:pt x="92" y="199"/>
                  <a:pt x="94" y="199"/>
                  <a:pt x="93" y="198"/>
                </a:cubicBezTo>
                <a:close/>
                <a:moveTo>
                  <a:pt x="91" y="201"/>
                </a:moveTo>
                <a:cubicBezTo>
                  <a:pt x="91" y="202"/>
                  <a:pt x="91" y="201"/>
                  <a:pt x="90" y="201"/>
                </a:cubicBezTo>
                <a:cubicBezTo>
                  <a:pt x="90" y="202"/>
                  <a:pt x="91" y="202"/>
                  <a:pt x="91" y="202"/>
                </a:cubicBezTo>
                <a:cubicBezTo>
                  <a:pt x="91" y="202"/>
                  <a:pt x="91" y="202"/>
                  <a:pt x="91" y="203"/>
                </a:cubicBezTo>
                <a:cubicBezTo>
                  <a:pt x="91" y="202"/>
                  <a:pt x="92" y="202"/>
                  <a:pt x="91" y="202"/>
                </a:cubicBezTo>
                <a:cubicBezTo>
                  <a:pt x="92" y="201"/>
                  <a:pt x="92" y="202"/>
                  <a:pt x="92" y="201"/>
                </a:cubicBezTo>
                <a:cubicBezTo>
                  <a:pt x="92" y="201"/>
                  <a:pt x="92" y="201"/>
                  <a:pt x="92" y="201"/>
                </a:cubicBezTo>
                <a:cubicBezTo>
                  <a:pt x="92" y="200"/>
                  <a:pt x="92" y="201"/>
                  <a:pt x="93" y="201"/>
                </a:cubicBezTo>
                <a:cubicBezTo>
                  <a:pt x="93" y="200"/>
                  <a:pt x="93" y="200"/>
                  <a:pt x="93" y="200"/>
                </a:cubicBezTo>
                <a:cubicBezTo>
                  <a:pt x="92" y="199"/>
                  <a:pt x="92" y="201"/>
                  <a:pt x="91" y="201"/>
                </a:cubicBezTo>
                <a:close/>
                <a:moveTo>
                  <a:pt x="87" y="202"/>
                </a:moveTo>
                <a:cubicBezTo>
                  <a:pt x="87" y="203"/>
                  <a:pt x="86" y="204"/>
                  <a:pt x="86" y="205"/>
                </a:cubicBezTo>
                <a:cubicBezTo>
                  <a:pt x="88" y="203"/>
                  <a:pt x="89" y="204"/>
                  <a:pt x="90" y="205"/>
                </a:cubicBezTo>
                <a:cubicBezTo>
                  <a:pt x="89" y="204"/>
                  <a:pt x="90" y="204"/>
                  <a:pt x="90" y="204"/>
                </a:cubicBezTo>
                <a:cubicBezTo>
                  <a:pt x="90" y="204"/>
                  <a:pt x="89" y="204"/>
                  <a:pt x="89" y="203"/>
                </a:cubicBezTo>
                <a:cubicBezTo>
                  <a:pt x="89" y="204"/>
                  <a:pt x="89" y="203"/>
                  <a:pt x="88" y="203"/>
                </a:cubicBezTo>
                <a:cubicBezTo>
                  <a:pt x="88" y="203"/>
                  <a:pt x="88" y="203"/>
                  <a:pt x="88" y="203"/>
                </a:cubicBezTo>
                <a:cubicBezTo>
                  <a:pt x="88" y="203"/>
                  <a:pt x="88" y="203"/>
                  <a:pt x="88" y="203"/>
                </a:cubicBezTo>
                <a:cubicBezTo>
                  <a:pt x="88" y="203"/>
                  <a:pt x="88" y="202"/>
                  <a:pt x="89" y="202"/>
                </a:cubicBezTo>
                <a:cubicBezTo>
                  <a:pt x="87" y="202"/>
                  <a:pt x="88" y="201"/>
                  <a:pt x="87" y="202"/>
                </a:cubicBezTo>
                <a:close/>
                <a:moveTo>
                  <a:pt x="64" y="186"/>
                </a:move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4" y="186"/>
                  <a:pt x="64" y="186"/>
                </a:cubicBezTo>
                <a:close/>
                <a:moveTo>
                  <a:pt x="86" y="208"/>
                </a:moveTo>
                <a:cubicBezTo>
                  <a:pt x="86" y="208"/>
                  <a:pt x="86" y="207"/>
                  <a:pt x="86" y="207"/>
                </a:cubicBezTo>
                <a:cubicBezTo>
                  <a:pt x="85" y="207"/>
                  <a:pt x="87" y="207"/>
                  <a:pt x="87" y="206"/>
                </a:cubicBezTo>
                <a:cubicBezTo>
                  <a:pt x="86" y="206"/>
                  <a:pt x="85" y="208"/>
                  <a:pt x="86" y="208"/>
                </a:cubicBezTo>
                <a:close/>
                <a:moveTo>
                  <a:pt x="84" y="206"/>
                </a:moveTo>
                <a:cubicBezTo>
                  <a:pt x="84" y="206"/>
                  <a:pt x="84" y="207"/>
                  <a:pt x="85" y="206"/>
                </a:cubicBezTo>
                <a:cubicBezTo>
                  <a:pt x="84" y="206"/>
                  <a:pt x="84" y="205"/>
                  <a:pt x="84" y="206"/>
                </a:cubicBezTo>
                <a:cubicBezTo>
                  <a:pt x="84" y="206"/>
                  <a:pt x="83" y="205"/>
                  <a:pt x="84" y="206"/>
                </a:cubicBezTo>
                <a:close/>
                <a:moveTo>
                  <a:pt x="79" y="215"/>
                </a:moveTo>
                <a:cubicBezTo>
                  <a:pt x="79" y="215"/>
                  <a:pt x="79" y="215"/>
                  <a:pt x="80" y="215"/>
                </a:cubicBezTo>
                <a:cubicBezTo>
                  <a:pt x="80" y="214"/>
                  <a:pt x="82" y="213"/>
                  <a:pt x="81" y="212"/>
                </a:cubicBezTo>
                <a:cubicBezTo>
                  <a:pt x="81" y="212"/>
                  <a:pt x="81" y="212"/>
                  <a:pt x="81" y="212"/>
                </a:cubicBezTo>
                <a:cubicBezTo>
                  <a:pt x="81" y="212"/>
                  <a:pt x="80" y="212"/>
                  <a:pt x="80" y="212"/>
                </a:cubicBezTo>
                <a:cubicBezTo>
                  <a:pt x="81" y="212"/>
                  <a:pt x="81" y="212"/>
                  <a:pt x="81" y="213"/>
                </a:cubicBezTo>
                <a:cubicBezTo>
                  <a:pt x="80" y="212"/>
                  <a:pt x="80" y="213"/>
                  <a:pt x="80" y="212"/>
                </a:cubicBezTo>
                <a:cubicBezTo>
                  <a:pt x="79" y="212"/>
                  <a:pt x="79" y="212"/>
                  <a:pt x="79" y="213"/>
                </a:cubicBezTo>
                <a:cubicBezTo>
                  <a:pt x="79" y="214"/>
                  <a:pt x="77" y="216"/>
                  <a:pt x="76" y="217"/>
                </a:cubicBezTo>
                <a:cubicBezTo>
                  <a:pt x="77" y="217"/>
                  <a:pt x="77" y="216"/>
                  <a:pt x="77" y="217"/>
                </a:cubicBezTo>
                <a:cubicBezTo>
                  <a:pt x="77" y="217"/>
                  <a:pt x="77" y="217"/>
                  <a:pt x="77" y="217"/>
                </a:cubicBezTo>
                <a:cubicBezTo>
                  <a:pt x="77" y="217"/>
                  <a:pt x="78" y="216"/>
                  <a:pt x="79" y="216"/>
                </a:cubicBezTo>
                <a:cubicBezTo>
                  <a:pt x="78" y="216"/>
                  <a:pt x="78" y="215"/>
                  <a:pt x="78" y="215"/>
                </a:cubicBezTo>
                <a:cubicBezTo>
                  <a:pt x="79" y="215"/>
                  <a:pt x="78" y="215"/>
                  <a:pt x="79" y="215"/>
                </a:cubicBezTo>
                <a:cubicBezTo>
                  <a:pt x="79" y="215"/>
                  <a:pt x="79" y="215"/>
                  <a:pt x="79" y="215"/>
                </a:cubicBezTo>
                <a:close/>
                <a:moveTo>
                  <a:pt x="74" y="207"/>
                </a:moveTo>
                <a:cubicBezTo>
                  <a:pt x="73" y="207"/>
                  <a:pt x="73" y="208"/>
                  <a:pt x="72" y="207"/>
                </a:cubicBezTo>
                <a:cubicBezTo>
                  <a:pt x="71" y="209"/>
                  <a:pt x="70" y="210"/>
                  <a:pt x="69" y="210"/>
                </a:cubicBezTo>
                <a:cubicBezTo>
                  <a:pt x="68" y="211"/>
                  <a:pt x="69" y="210"/>
                  <a:pt x="69" y="211"/>
                </a:cubicBezTo>
                <a:cubicBezTo>
                  <a:pt x="68" y="211"/>
                  <a:pt x="69" y="212"/>
                  <a:pt x="68" y="212"/>
                </a:cubicBezTo>
                <a:cubicBezTo>
                  <a:pt x="69" y="212"/>
                  <a:pt x="69" y="211"/>
                  <a:pt x="68" y="211"/>
                </a:cubicBezTo>
                <a:cubicBezTo>
                  <a:pt x="68" y="212"/>
                  <a:pt x="67" y="212"/>
                  <a:pt x="68" y="213"/>
                </a:cubicBezTo>
                <a:cubicBezTo>
                  <a:pt x="68" y="213"/>
                  <a:pt x="68" y="213"/>
                  <a:pt x="68" y="213"/>
                </a:cubicBezTo>
                <a:cubicBezTo>
                  <a:pt x="69" y="212"/>
                  <a:pt x="69" y="213"/>
                  <a:pt x="69" y="214"/>
                </a:cubicBezTo>
                <a:cubicBezTo>
                  <a:pt x="70" y="213"/>
                  <a:pt x="70" y="211"/>
                  <a:pt x="71" y="211"/>
                </a:cubicBezTo>
                <a:cubicBezTo>
                  <a:pt x="70" y="211"/>
                  <a:pt x="70" y="212"/>
                  <a:pt x="70" y="212"/>
                </a:cubicBezTo>
                <a:cubicBezTo>
                  <a:pt x="71" y="212"/>
                  <a:pt x="71" y="212"/>
                  <a:pt x="71" y="212"/>
                </a:cubicBezTo>
                <a:cubicBezTo>
                  <a:pt x="71" y="213"/>
                  <a:pt x="70" y="213"/>
                  <a:pt x="71" y="214"/>
                </a:cubicBezTo>
                <a:cubicBezTo>
                  <a:pt x="69" y="213"/>
                  <a:pt x="70" y="215"/>
                  <a:pt x="69" y="216"/>
                </a:cubicBezTo>
                <a:cubicBezTo>
                  <a:pt x="68" y="217"/>
                  <a:pt x="66" y="218"/>
                  <a:pt x="67" y="219"/>
                </a:cubicBezTo>
                <a:cubicBezTo>
                  <a:pt x="65" y="219"/>
                  <a:pt x="64" y="222"/>
                  <a:pt x="62" y="223"/>
                </a:cubicBezTo>
                <a:cubicBezTo>
                  <a:pt x="63" y="223"/>
                  <a:pt x="62" y="223"/>
                  <a:pt x="63" y="223"/>
                </a:cubicBezTo>
                <a:cubicBezTo>
                  <a:pt x="63" y="223"/>
                  <a:pt x="62" y="225"/>
                  <a:pt x="63" y="225"/>
                </a:cubicBezTo>
                <a:cubicBezTo>
                  <a:pt x="63" y="224"/>
                  <a:pt x="63" y="223"/>
                  <a:pt x="64" y="223"/>
                </a:cubicBezTo>
                <a:cubicBezTo>
                  <a:pt x="64" y="221"/>
                  <a:pt x="67" y="221"/>
                  <a:pt x="67" y="219"/>
                </a:cubicBezTo>
                <a:cubicBezTo>
                  <a:pt x="68" y="218"/>
                  <a:pt x="68" y="218"/>
                  <a:pt x="69" y="217"/>
                </a:cubicBezTo>
                <a:cubicBezTo>
                  <a:pt x="69" y="217"/>
                  <a:pt x="68" y="217"/>
                  <a:pt x="69" y="216"/>
                </a:cubicBezTo>
                <a:cubicBezTo>
                  <a:pt x="70" y="217"/>
                  <a:pt x="69" y="216"/>
                  <a:pt x="69" y="216"/>
                </a:cubicBezTo>
                <a:cubicBezTo>
                  <a:pt x="70" y="216"/>
                  <a:pt x="73" y="213"/>
                  <a:pt x="72" y="212"/>
                </a:cubicBezTo>
                <a:cubicBezTo>
                  <a:pt x="73" y="212"/>
                  <a:pt x="73" y="212"/>
                  <a:pt x="73" y="212"/>
                </a:cubicBezTo>
                <a:cubicBezTo>
                  <a:pt x="73" y="211"/>
                  <a:pt x="73" y="210"/>
                  <a:pt x="72" y="210"/>
                </a:cubicBezTo>
                <a:cubicBezTo>
                  <a:pt x="73" y="210"/>
                  <a:pt x="73" y="210"/>
                  <a:pt x="73" y="211"/>
                </a:cubicBezTo>
                <a:cubicBezTo>
                  <a:pt x="72" y="210"/>
                  <a:pt x="72" y="211"/>
                  <a:pt x="72" y="211"/>
                </a:cubicBezTo>
                <a:cubicBezTo>
                  <a:pt x="72" y="210"/>
                  <a:pt x="72" y="209"/>
                  <a:pt x="72" y="209"/>
                </a:cubicBezTo>
                <a:cubicBezTo>
                  <a:pt x="72" y="210"/>
                  <a:pt x="71" y="210"/>
                  <a:pt x="71" y="210"/>
                </a:cubicBezTo>
                <a:cubicBezTo>
                  <a:pt x="72" y="210"/>
                  <a:pt x="71" y="209"/>
                  <a:pt x="72" y="209"/>
                </a:cubicBezTo>
                <a:cubicBezTo>
                  <a:pt x="73" y="209"/>
                  <a:pt x="72" y="207"/>
                  <a:pt x="74" y="208"/>
                </a:cubicBezTo>
                <a:cubicBezTo>
                  <a:pt x="74" y="208"/>
                  <a:pt x="74" y="207"/>
                  <a:pt x="74" y="207"/>
                </a:cubicBezTo>
                <a:close/>
                <a:moveTo>
                  <a:pt x="64" y="211"/>
                </a:moveTo>
                <a:cubicBezTo>
                  <a:pt x="66" y="211"/>
                  <a:pt x="67" y="206"/>
                  <a:pt x="68" y="207"/>
                </a:cubicBezTo>
                <a:cubicBezTo>
                  <a:pt x="68" y="206"/>
                  <a:pt x="70" y="205"/>
                  <a:pt x="69" y="204"/>
                </a:cubicBezTo>
                <a:cubicBezTo>
                  <a:pt x="68" y="206"/>
                  <a:pt x="66" y="208"/>
                  <a:pt x="64" y="211"/>
                </a:cubicBezTo>
                <a:close/>
                <a:moveTo>
                  <a:pt x="73" y="215"/>
                </a:moveTo>
                <a:cubicBezTo>
                  <a:pt x="73" y="215"/>
                  <a:pt x="74" y="214"/>
                  <a:pt x="73" y="214"/>
                </a:cubicBezTo>
                <a:cubicBezTo>
                  <a:pt x="73" y="215"/>
                  <a:pt x="72" y="214"/>
                  <a:pt x="72" y="215"/>
                </a:cubicBezTo>
                <a:cubicBezTo>
                  <a:pt x="72" y="215"/>
                  <a:pt x="71" y="215"/>
                  <a:pt x="71" y="217"/>
                </a:cubicBezTo>
                <a:cubicBezTo>
                  <a:pt x="71" y="217"/>
                  <a:pt x="71" y="217"/>
                  <a:pt x="71" y="217"/>
                </a:cubicBezTo>
                <a:cubicBezTo>
                  <a:pt x="72" y="217"/>
                  <a:pt x="73" y="215"/>
                  <a:pt x="74" y="216"/>
                </a:cubicBezTo>
                <a:cubicBezTo>
                  <a:pt x="74" y="216"/>
                  <a:pt x="74" y="215"/>
                  <a:pt x="75" y="215"/>
                </a:cubicBezTo>
                <a:cubicBezTo>
                  <a:pt x="74" y="214"/>
                  <a:pt x="74" y="214"/>
                  <a:pt x="74" y="213"/>
                </a:cubicBezTo>
                <a:cubicBezTo>
                  <a:pt x="75" y="213"/>
                  <a:pt x="75" y="212"/>
                  <a:pt x="76" y="212"/>
                </a:cubicBezTo>
                <a:cubicBezTo>
                  <a:pt x="75" y="212"/>
                  <a:pt x="76" y="211"/>
                  <a:pt x="76" y="211"/>
                </a:cubicBezTo>
                <a:cubicBezTo>
                  <a:pt x="75" y="211"/>
                  <a:pt x="74" y="213"/>
                  <a:pt x="73" y="214"/>
                </a:cubicBezTo>
                <a:cubicBezTo>
                  <a:pt x="74" y="214"/>
                  <a:pt x="74" y="215"/>
                  <a:pt x="73" y="215"/>
                </a:cubicBezTo>
                <a:close/>
                <a:moveTo>
                  <a:pt x="74" y="210"/>
                </a:moveTo>
                <a:cubicBezTo>
                  <a:pt x="74" y="210"/>
                  <a:pt x="74" y="210"/>
                  <a:pt x="74" y="210"/>
                </a:cubicBezTo>
                <a:cubicBezTo>
                  <a:pt x="75" y="211"/>
                  <a:pt x="75" y="211"/>
                  <a:pt x="75" y="211"/>
                </a:cubicBezTo>
                <a:cubicBezTo>
                  <a:pt x="75" y="210"/>
                  <a:pt x="75" y="210"/>
                  <a:pt x="75" y="210"/>
                </a:cubicBezTo>
                <a:cubicBezTo>
                  <a:pt x="75" y="210"/>
                  <a:pt x="75" y="210"/>
                  <a:pt x="75" y="210"/>
                </a:cubicBezTo>
                <a:cubicBezTo>
                  <a:pt x="75" y="210"/>
                  <a:pt x="74" y="210"/>
                  <a:pt x="74" y="210"/>
                </a:cubicBezTo>
                <a:close/>
                <a:moveTo>
                  <a:pt x="48" y="194"/>
                </a:moveTo>
                <a:cubicBezTo>
                  <a:pt x="47" y="194"/>
                  <a:pt x="49" y="193"/>
                  <a:pt x="48" y="193"/>
                </a:cubicBezTo>
                <a:cubicBezTo>
                  <a:pt x="47" y="193"/>
                  <a:pt x="47" y="195"/>
                  <a:pt x="48" y="194"/>
                </a:cubicBezTo>
                <a:close/>
                <a:moveTo>
                  <a:pt x="75" y="220"/>
                </a:moveTo>
                <a:cubicBezTo>
                  <a:pt x="76" y="219"/>
                  <a:pt x="77" y="219"/>
                  <a:pt x="77" y="217"/>
                </a:cubicBezTo>
                <a:cubicBezTo>
                  <a:pt x="76" y="218"/>
                  <a:pt x="75" y="219"/>
                  <a:pt x="75" y="220"/>
                </a:cubicBezTo>
                <a:close/>
                <a:moveTo>
                  <a:pt x="39" y="198"/>
                </a:moveTo>
                <a:cubicBezTo>
                  <a:pt x="39" y="199"/>
                  <a:pt x="39" y="198"/>
                  <a:pt x="39" y="199"/>
                </a:cubicBezTo>
                <a:cubicBezTo>
                  <a:pt x="40" y="199"/>
                  <a:pt x="40" y="198"/>
                  <a:pt x="40" y="198"/>
                </a:cubicBezTo>
                <a:cubicBezTo>
                  <a:pt x="40" y="198"/>
                  <a:pt x="39" y="198"/>
                  <a:pt x="39" y="198"/>
                </a:cubicBezTo>
                <a:close/>
                <a:moveTo>
                  <a:pt x="67" y="230"/>
                </a:moveTo>
                <a:cubicBezTo>
                  <a:pt x="68" y="230"/>
                  <a:pt x="68" y="229"/>
                  <a:pt x="67" y="229"/>
                </a:cubicBezTo>
                <a:cubicBezTo>
                  <a:pt x="67" y="229"/>
                  <a:pt x="66" y="229"/>
                  <a:pt x="67" y="230"/>
                </a:cubicBezTo>
                <a:cubicBezTo>
                  <a:pt x="67" y="230"/>
                  <a:pt x="67" y="230"/>
                  <a:pt x="67" y="230"/>
                </a:cubicBezTo>
                <a:cubicBezTo>
                  <a:pt x="68" y="230"/>
                  <a:pt x="71" y="228"/>
                  <a:pt x="70" y="227"/>
                </a:cubicBezTo>
                <a:cubicBezTo>
                  <a:pt x="70" y="228"/>
                  <a:pt x="69" y="228"/>
                  <a:pt x="68" y="228"/>
                </a:cubicBezTo>
                <a:cubicBezTo>
                  <a:pt x="68" y="228"/>
                  <a:pt x="67" y="228"/>
                  <a:pt x="68" y="227"/>
                </a:cubicBezTo>
                <a:cubicBezTo>
                  <a:pt x="67" y="228"/>
                  <a:pt x="67" y="229"/>
                  <a:pt x="68" y="229"/>
                </a:cubicBezTo>
                <a:cubicBezTo>
                  <a:pt x="68" y="229"/>
                  <a:pt x="68" y="229"/>
                  <a:pt x="68" y="230"/>
                </a:cubicBezTo>
                <a:cubicBezTo>
                  <a:pt x="68" y="229"/>
                  <a:pt x="67" y="230"/>
                  <a:pt x="67" y="230"/>
                </a:cubicBezTo>
                <a:close/>
                <a:moveTo>
                  <a:pt x="57" y="232"/>
                </a:moveTo>
                <a:cubicBezTo>
                  <a:pt x="56" y="231"/>
                  <a:pt x="57" y="233"/>
                  <a:pt x="56" y="233"/>
                </a:cubicBezTo>
                <a:cubicBezTo>
                  <a:pt x="56" y="233"/>
                  <a:pt x="57" y="233"/>
                  <a:pt x="57" y="232"/>
                </a:cubicBezTo>
                <a:cubicBezTo>
                  <a:pt x="57" y="231"/>
                  <a:pt x="60" y="229"/>
                  <a:pt x="61" y="228"/>
                </a:cubicBezTo>
                <a:cubicBezTo>
                  <a:pt x="60" y="228"/>
                  <a:pt x="60" y="227"/>
                  <a:pt x="60" y="227"/>
                </a:cubicBezTo>
                <a:cubicBezTo>
                  <a:pt x="61" y="227"/>
                  <a:pt x="62" y="226"/>
                  <a:pt x="62" y="226"/>
                </a:cubicBezTo>
                <a:cubicBezTo>
                  <a:pt x="61" y="226"/>
                  <a:pt x="61" y="226"/>
                  <a:pt x="60" y="226"/>
                </a:cubicBezTo>
                <a:cubicBezTo>
                  <a:pt x="61" y="226"/>
                  <a:pt x="61" y="227"/>
                  <a:pt x="61" y="227"/>
                </a:cubicBezTo>
                <a:cubicBezTo>
                  <a:pt x="59" y="228"/>
                  <a:pt x="58" y="230"/>
                  <a:pt x="57" y="232"/>
                </a:cubicBezTo>
                <a:close/>
                <a:moveTo>
                  <a:pt x="66" y="232"/>
                </a:moveTo>
                <a:cubicBezTo>
                  <a:pt x="67" y="232"/>
                  <a:pt x="65" y="232"/>
                  <a:pt x="65" y="231"/>
                </a:cubicBezTo>
                <a:cubicBezTo>
                  <a:pt x="66" y="232"/>
                  <a:pt x="64" y="232"/>
                  <a:pt x="64" y="233"/>
                </a:cubicBezTo>
                <a:cubicBezTo>
                  <a:pt x="65" y="233"/>
                  <a:pt x="65" y="233"/>
                  <a:pt x="66" y="233"/>
                </a:cubicBezTo>
                <a:cubicBezTo>
                  <a:pt x="65" y="232"/>
                  <a:pt x="65" y="233"/>
                  <a:pt x="65" y="233"/>
                </a:cubicBezTo>
                <a:cubicBezTo>
                  <a:pt x="65" y="232"/>
                  <a:pt x="65" y="232"/>
                  <a:pt x="66" y="232"/>
                </a:cubicBezTo>
                <a:cubicBezTo>
                  <a:pt x="66" y="232"/>
                  <a:pt x="66" y="232"/>
                  <a:pt x="66" y="233"/>
                </a:cubicBezTo>
                <a:cubicBezTo>
                  <a:pt x="67" y="232"/>
                  <a:pt x="68" y="232"/>
                  <a:pt x="67" y="231"/>
                </a:cubicBezTo>
                <a:cubicBezTo>
                  <a:pt x="67" y="231"/>
                  <a:pt x="67" y="232"/>
                  <a:pt x="66" y="232"/>
                </a:cubicBezTo>
                <a:close/>
                <a:moveTo>
                  <a:pt x="50" y="233"/>
                </a:moveTo>
                <a:cubicBezTo>
                  <a:pt x="50" y="232"/>
                  <a:pt x="50" y="232"/>
                  <a:pt x="50" y="232"/>
                </a:cubicBezTo>
                <a:cubicBezTo>
                  <a:pt x="49" y="233"/>
                  <a:pt x="49" y="233"/>
                  <a:pt x="49" y="233"/>
                </a:cubicBezTo>
                <a:cubicBezTo>
                  <a:pt x="49" y="233"/>
                  <a:pt x="49" y="233"/>
                  <a:pt x="49" y="233"/>
                </a:cubicBezTo>
                <a:cubicBezTo>
                  <a:pt x="48" y="233"/>
                  <a:pt x="48" y="234"/>
                  <a:pt x="47" y="235"/>
                </a:cubicBezTo>
                <a:cubicBezTo>
                  <a:pt x="48" y="233"/>
                  <a:pt x="49" y="231"/>
                  <a:pt x="50" y="229"/>
                </a:cubicBezTo>
                <a:cubicBezTo>
                  <a:pt x="52" y="228"/>
                  <a:pt x="53" y="226"/>
                  <a:pt x="55" y="224"/>
                </a:cubicBezTo>
                <a:cubicBezTo>
                  <a:pt x="55" y="225"/>
                  <a:pt x="54" y="226"/>
                  <a:pt x="53" y="227"/>
                </a:cubicBezTo>
                <a:cubicBezTo>
                  <a:pt x="52" y="228"/>
                  <a:pt x="53" y="228"/>
                  <a:pt x="52" y="229"/>
                </a:cubicBezTo>
                <a:cubicBezTo>
                  <a:pt x="52" y="229"/>
                  <a:pt x="52" y="230"/>
                  <a:pt x="52" y="229"/>
                </a:cubicBezTo>
                <a:cubicBezTo>
                  <a:pt x="52" y="231"/>
                  <a:pt x="50" y="232"/>
                  <a:pt x="50" y="233"/>
                </a:cubicBezTo>
                <a:close/>
                <a:moveTo>
                  <a:pt x="51" y="231"/>
                </a:moveTo>
                <a:cubicBezTo>
                  <a:pt x="51" y="231"/>
                  <a:pt x="50" y="231"/>
                  <a:pt x="50" y="231"/>
                </a:cubicBezTo>
                <a:cubicBezTo>
                  <a:pt x="50" y="232"/>
                  <a:pt x="50" y="232"/>
                  <a:pt x="51" y="231"/>
                </a:cubicBezTo>
                <a:close/>
                <a:moveTo>
                  <a:pt x="47" y="227"/>
                </a:moveTo>
                <a:cubicBezTo>
                  <a:pt x="47" y="226"/>
                  <a:pt x="48" y="225"/>
                  <a:pt x="48" y="225"/>
                </a:cubicBezTo>
                <a:cubicBezTo>
                  <a:pt x="47" y="225"/>
                  <a:pt x="47" y="225"/>
                  <a:pt x="47" y="225"/>
                </a:cubicBezTo>
                <a:cubicBezTo>
                  <a:pt x="48" y="226"/>
                  <a:pt x="46" y="226"/>
                  <a:pt x="47" y="227"/>
                </a:cubicBezTo>
                <a:close/>
                <a:moveTo>
                  <a:pt x="64" y="239"/>
                </a:moveTo>
                <a:cubicBezTo>
                  <a:pt x="64" y="238"/>
                  <a:pt x="65" y="238"/>
                  <a:pt x="64" y="238"/>
                </a:cubicBezTo>
                <a:cubicBezTo>
                  <a:pt x="64" y="238"/>
                  <a:pt x="64" y="238"/>
                  <a:pt x="64" y="238"/>
                </a:cubicBezTo>
                <a:cubicBezTo>
                  <a:pt x="65" y="238"/>
                  <a:pt x="63" y="239"/>
                  <a:pt x="64" y="239"/>
                </a:cubicBezTo>
                <a:close/>
                <a:moveTo>
                  <a:pt x="54" y="231"/>
                </a:moveTo>
                <a:cubicBezTo>
                  <a:pt x="53" y="232"/>
                  <a:pt x="53" y="232"/>
                  <a:pt x="53" y="232"/>
                </a:cubicBezTo>
                <a:cubicBezTo>
                  <a:pt x="53" y="231"/>
                  <a:pt x="53" y="231"/>
                  <a:pt x="53" y="231"/>
                </a:cubicBezTo>
                <a:cubicBezTo>
                  <a:pt x="53" y="231"/>
                  <a:pt x="52" y="231"/>
                  <a:pt x="52" y="231"/>
                </a:cubicBezTo>
                <a:cubicBezTo>
                  <a:pt x="52" y="232"/>
                  <a:pt x="53" y="232"/>
                  <a:pt x="52" y="232"/>
                </a:cubicBezTo>
                <a:cubicBezTo>
                  <a:pt x="51" y="232"/>
                  <a:pt x="51" y="234"/>
                  <a:pt x="50" y="235"/>
                </a:cubicBezTo>
                <a:cubicBezTo>
                  <a:pt x="50" y="235"/>
                  <a:pt x="51" y="236"/>
                  <a:pt x="51" y="235"/>
                </a:cubicBezTo>
                <a:cubicBezTo>
                  <a:pt x="52" y="235"/>
                  <a:pt x="50" y="235"/>
                  <a:pt x="51" y="235"/>
                </a:cubicBezTo>
                <a:cubicBezTo>
                  <a:pt x="51" y="235"/>
                  <a:pt x="52" y="235"/>
                  <a:pt x="52" y="234"/>
                </a:cubicBezTo>
                <a:cubicBezTo>
                  <a:pt x="51" y="234"/>
                  <a:pt x="51" y="234"/>
                  <a:pt x="51" y="233"/>
                </a:cubicBezTo>
                <a:cubicBezTo>
                  <a:pt x="52" y="233"/>
                  <a:pt x="52" y="232"/>
                  <a:pt x="53" y="232"/>
                </a:cubicBezTo>
                <a:cubicBezTo>
                  <a:pt x="53" y="232"/>
                  <a:pt x="53" y="233"/>
                  <a:pt x="53" y="233"/>
                </a:cubicBezTo>
                <a:cubicBezTo>
                  <a:pt x="54" y="232"/>
                  <a:pt x="54" y="231"/>
                  <a:pt x="53" y="231"/>
                </a:cubicBezTo>
                <a:cubicBezTo>
                  <a:pt x="53" y="231"/>
                  <a:pt x="54" y="231"/>
                  <a:pt x="54" y="231"/>
                </a:cubicBezTo>
                <a:close/>
                <a:moveTo>
                  <a:pt x="53" y="236"/>
                </a:moveTo>
                <a:cubicBezTo>
                  <a:pt x="54" y="237"/>
                  <a:pt x="51" y="238"/>
                  <a:pt x="52" y="239"/>
                </a:cubicBezTo>
                <a:cubicBezTo>
                  <a:pt x="53" y="237"/>
                  <a:pt x="55" y="235"/>
                  <a:pt x="56" y="233"/>
                </a:cubicBezTo>
                <a:cubicBezTo>
                  <a:pt x="55" y="234"/>
                  <a:pt x="55" y="235"/>
                  <a:pt x="54" y="235"/>
                </a:cubicBezTo>
                <a:cubicBezTo>
                  <a:pt x="54" y="236"/>
                  <a:pt x="54" y="236"/>
                  <a:pt x="54" y="235"/>
                </a:cubicBezTo>
                <a:cubicBezTo>
                  <a:pt x="54" y="236"/>
                  <a:pt x="53" y="237"/>
                  <a:pt x="53" y="236"/>
                </a:cubicBezTo>
                <a:close/>
                <a:moveTo>
                  <a:pt x="59" y="240"/>
                </a:moveTo>
                <a:cubicBezTo>
                  <a:pt x="59" y="240"/>
                  <a:pt x="60" y="240"/>
                  <a:pt x="60" y="240"/>
                </a:cubicBezTo>
                <a:cubicBezTo>
                  <a:pt x="60" y="239"/>
                  <a:pt x="60" y="240"/>
                  <a:pt x="59" y="239"/>
                </a:cubicBezTo>
                <a:cubicBezTo>
                  <a:pt x="60" y="239"/>
                  <a:pt x="59" y="239"/>
                  <a:pt x="59" y="239"/>
                </a:cubicBezTo>
                <a:cubicBezTo>
                  <a:pt x="60" y="240"/>
                  <a:pt x="59" y="240"/>
                  <a:pt x="59" y="240"/>
                </a:cubicBezTo>
                <a:close/>
                <a:moveTo>
                  <a:pt x="46" y="234"/>
                </a:moveTo>
                <a:cubicBezTo>
                  <a:pt x="47" y="234"/>
                  <a:pt x="47" y="233"/>
                  <a:pt x="47" y="233"/>
                </a:cubicBezTo>
                <a:cubicBezTo>
                  <a:pt x="46" y="234"/>
                  <a:pt x="46" y="232"/>
                  <a:pt x="46" y="233"/>
                </a:cubicBezTo>
                <a:cubicBezTo>
                  <a:pt x="46" y="233"/>
                  <a:pt x="46" y="233"/>
                  <a:pt x="46" y="233"/>
                </a:cubicBezTo>
                <a:cubicBezTo>
                  <a:pt x="46" y="233"/>
                  <a:pt x="46" y="234"/>
                  <a:pt x="46" y="234"/>
                </a:cubicBezTo>
                <a:close/>
                <a:moveTo>
                  <a:pt x="48" y="236"/>
                </a:moveTo>
                <a:cubicBezTo>
                  <a:pt x="48" y="237"/>
                  <a:pt x="49" y="237"/>
                  <a:pt x="49" y="238"/>
                </a:cubicBezTo>
                <a:cubicBezTo>
                  <a:pt x="49" y="237"/>
                  <a:pt x="51" y="237"/>
                  <a:pt x="51" y="236"/>
                </a:cubicBezTo>
                <a:cubicBezTo>
                  <a:pt x="50" y="236"/>
                  <a:pt x="50" y="236"/>
                  <a:pt x="49" y="237"/>
                </a:cubicBezTo>
                <a:cubicBezTo>
                  <a:pt x="49" y="236"/>
                  <a:pt x="50" y="236"/>
                  <a:pt x="49" y="235"/>
                </a:cubicBezTo>
                <a:cubicBezTo>
                  <a:pt x="49" y="236"/>
                  <a:pt x="49" y="236"/>
                  <a:pt x="48" y="236"/>
                </a:cubicBezTo>
                <a:close/>
                <a:moveTo>
                  <a:pt x="24" y="224"/>
                </a:moveTo>
                <a:cubicBezTo>
                  <a:pt x="24" y="223"/>
                  <a:pt x="24" y="224"/>
                  <a:pt x="25" y="223"/>
                </a:cubicBezTo>
                <a:cubicBezTo>
                  <a:pt x="24" y="223"/>
                  <a:pt x="24" y="223"/>
                  <a:pt x="23" y="223"/>
                </a:cubicBezTo>
                <a:cubicBezTo>
                  <a:pt x="24" y="224"/>
                  <a:pt x="24" y="223"/>
                  <a:pt x="24" y="224"/>
                </a:cubicBezTo>
                <a:cubicBezTo>
                  <a:pt x="24" y="224"/>
                  <a:pt x="24" y="224"/>
                  <a:pt x="24" y="224"/>
                </a:cubicBezTo>
                <a:close/>
                <a:moveTo>
                  <a:pt x="17" y="230"/>
                </a:moveTo>
                <a:cubicBezTo>
                  <a:pt x="18" y="228"/>
                  <a:pt x="19" y="228"/>
                  <a:pt x="19" y="227"/>
                </a:cubicBezTo>
                <a:cubicBezTo>
                  <a:pt x="19" y="227"/>
                  <a:pt x="16" y="229"/>
                  <a:pt x="17" y="230"/>
                </a:cubicBezTo>
                <a:close/>
                <a:moveTo>
                  <a:pt x="45" y="246"/>
                </a:moveTo>
                <a:cubicBezTo>
                  <a:pt x="45" y="246"/>
                  <a:pt x="46" y="247"/>
                  <a:pt x="46" y="247"/>
                </a:cubicBezTo>
                <a:cubicBezTo>
                  <a:pt x="45" y="247"/>
                  <a:pt x="45" y="248"/>
                  <a:pt x="45" y="248"/>
                </a:cubicBezTo>
                <a:cubicBezTo>
                  <a:pt x="46" y="248"/>
                  <a:pt x="46" y="247"/>
                  <a:pt x="47" y="247"/>
                </a:cubicBezTo>
                <a:cubicBezTo>
                  <a:pt x="47" y="247"/>
                  <a:pt x="47" y="247"/>
                  <a:pt x="47" y="247"/>
                </a:cubicBezTo>
                <a:cubicBezTo>
                  <a:pt x="46" y="247"/>
                  <a:pt x="46" y="245"/>
                  <a:pt x="45" y="246"/>
                </a:cubicBezTo>
                <a:close/>
                <a:moveTo>
                  <a:pt x="19" y="231"/>
                </a:moveTo>
                <a:cubicBezTo>
                  <a:pt x="19" y="231"/>
                  <a:pt x="18" y="231"/>
                  <a:pt x="18" y="231"/>
                </a:cubicBezTo>
                <a:cubicBezTo>
                  <a:pt x="19" y="232"/>
                  <a:pt x="19" y="230"/>
                  <a:pt x="18" y="230"/>
                </a:cubicBezTo>
                <a:cubicBezTo>
                  <a:pt x="18" y="231"/>
                  <a:pt x="19" y="230"/>
                  <a:pt x="19" y="231"/>
                </a:cubicBezTo>
                <a:close/>
                <a:moveTo>
                  <a:pt x="18" y="232"/>
                </a:moveTo>
                <a:cubicBezTo>
                  <a:pt x="18" y="234"/>
                  <a:pt x="17" y="234"/>
                  <a:pt x="17" y="235"/>
                </a:cubicBezTo>
                <a:cubicBezTo>
                  <a:pt x="17" y="235"/>
                  <a:pt x="17" y="234"/>
                  <a:pt x="18" y="234"/>
                </a:cubicBezTo>
                <a:cubicBezTo>
                  <a:pt x="18" y="233"/>
                  <a:pt x="19" y="232"/>
                  <a:pt x="18" y="232"/>
                </a:cubicBezTo>
                <a:cubicBezTo>
                  <a:pt x="17" y="232"/>
                  <a:pt x="18" y="233"/>
                  <a:pt x="18" y="232"/>
                </a:cubicBezTo>
                <a:close/>
                <a:moveTo>
                  <a:pt x="4" y="256"/>
                </a:moveTo>
                <a:cubicBezTo>
                  <a:pt x="5" y="255"/>
                  <a:pt x="5" y="254"/>
                  <a:pt x="6" y="253"/>
                </a:cubicBezTo>
                <a:cubicBezTo>
                  <a:pt x="5" y="254"/>
                  <a:pt x="4" y="255"/>
                  <a:pt x="4" y="256"/>
                </a:cubicBezTo>
                <a:close/>
                <a:moveTo>
                  <a:pt x="5" y="258"/>
                </a:moveTo>
                <a:cubicBezTo>
                  <a:pt x="6" y="257"/>
                  <a:pt x="6" y="258"/>
                  <a:pt x="6" y="257"/>
                </a:cubicBezTo>
                <a:cubicBezTo>
                  <a:pt x="6" y="257"/>
                  <a:pt x="6" y="256"/>
                  <a:pt x="6" y="257"/>
                </a:cubicBezTo>
                <a:cubicBezTo>
                  <a:pt x="6" y="257"/>
                  <a:pt x="6" y="257"/>
                  <a:pt x="6" y="257"/>
                </a:cubicBezTo>
                <a:cubicBezTo>
                  <a:pt x="5" y="257"/>
                  <a:pt x="5" y="257"/>
                  <a:pt x="5" y="258"/>
                </a:cubicBezTo>
                <a:close/>
                <a:moveTo>
                  <a:pt x="810" y="264"/>
                </a:moveTo>
                <a:cubicBezTo>
                  <a:pt x="810" y="263"/>
                  <a:pt x="808" y="261"/>
                  <a:pt x="809" y="261"/>
                </a:cubicBezTo>
                <a:cubicBezTo>
                  <a:pt x="810" y="263"/>
                  <a:pt x="809" y="259"/>
                  <a:pt x="809" y="258"/>
                </a:cubicBezTo>
                <a:cubicBezTo>
                  <a:pt x="810" y="258"/>
                  <a:pt x="811" y="261"/>
                  <a:pt x="811" y="261"/>
                </a:cubicBezTo>
                <a:cubicBezTo>
                  <a:pt x="809" y="256"/>
                  <a:pt x="809" y="255"/>
                  <a:pt x="807" y="251"/>
                </a:cubicBezTo>
                <a:cubicBezTo>
                  <a:pt x="808" y="254"/>
                  <a:pt x="807" y="252"/>
                  <a:pt x="806" y="253"/>
                </a:cubicBezTo>
                <a:cubicBezTo>
                  <a:pt x="806" y="253"/>
                  <a:pt x="807" y="260"/>
                  <a:pt x="805" y="261"/>
                </a:cubicBezTo>
                <a:cubicBezTo>
                  <a:pt x="805" y="261"/>
                  <a:pt x="804" y="259"/>
                  <a:pt x="804" y="259"/>
                </a:cubicBezTo>
                <a:cubicBezTo>
                  <a:pt x="803" y="261"/>
                  <a:pt x="804" y="266"/>
                  <a:pt x="801" y="262"/>
                </a:cubicBezTo>
                <a:cubicBezTo>
                  <a:pt x="805" y="271"/>
                  <a:pt x="805" y="267"/>
                  <a:pt x="806" y="266"/>
                </a:cubicBezTo>
                <a:cubicBezTo>
                  <a:pt x="806" y="266"/>
                  <a:pt x="810" y="269"/>
                  <a:pt x="808" y="265"/>
                </a:cubicBezTo>
                <a:cubicBezTo>
                  <a:pt x="809" y="266"/>
                  <a:pt x="810" y="269"/>
                  <a:pt x="810" y="268"/>
                </a:cubicBezTo>
                <a:cubicBezTo>
                  <a:pt x="811" y="267"/>
                  <a:pt x="808" y="263"/>
                  <a:pt x="810" y="264"/>
                </a:cubicBezTo>
                <a:close/>
                <a:moveTo>
                  <a:pt x="440" y="4"/>
                </a:moveTo>
                <a:cubicBezTo>
                  <a:pt x="437" y="3"/>
                  <a:pt x="437" y="4"/>
                  <a:pt x="434" y="4"/>
                </a:cubicBezTo>
                <a:cubicBezTo>
                  <a:pt x="434" y="3"/>
                  <a:pt x="433" y="3"/>
                  <a:pt x="433" y="3"/>
                </a:cubicBezTo>
                <a:cubicBezTo>
                  <a:pt x="435" y="3"/>
                  <a:pt x="437" y="3"/>
                  <a:pt x="438" y="2"/>
                </a:cubicBezTo>
                <a:cubicBezTo>
                  <a:pt x="434" y="2"/>
                  <a:pt x="429" y="3"/>
                  <a:pt x="425" y="3"/>
                </a:cubicBezTo>
                <a:cubicBezTo>
                  <a:pt x="428" y="3"/>
                  <a:pt x="433" y="4"/>
                  <a:pt x="437" y="4"/>
                </a:cubicBezTo>
                <a:cubicBezTo>
                  <a:pt x="436" y="4"/>
                  <a:pt x="434" y="4"/>
                  <a:pt x="434" y="4"/>
                </a:cubicBezTo>
                <a:cubicBezTo>
                  <a:pt x="439" y="4"/>
                  <a:pt x="441" y="4"/>
                  <a:pt x="443" y="5"/>
                </a:cubicBezTo>
                <a:cubicBezTo>
                  <a:pt x="442" y="4"/>
                  <a:pt x="446" y="5"/>
                  <a:pt x="446" y="5"/>
                </a:cubicBezTo>
                <a:cubicBezTo>
                  <a:pt x="444" y="4"/>
                  <a:pt x="444" y="5"/>
                  <a:pt x="440" y="4"/>
                </a:cubicBezTo>
                <a:close/>
                <a:moveTo>
                  <a:pt x="399" y="5"/>
                </a:moveTo>
                <a:cubicBezTo>
                  <a:pt x="398" y="4"/>
                  <a:pt x="401" y="4"/>
                  <a:pt x="398" y="4"/>
                </a:cubicBezTo>
                <a:cubicBezTo>
                  <a:pt x="393" y="5"/>
                  <a:pt x="386" y="4"/>
                  <a:pt x="382" y="5"/>
                </a:cubicBezTo>
                <a:cubicBezTo>
                  <a:pt x="385" y="5"/>
                  <a:pt x="389" y="5"/>
                  <a:pt x="390" y="6"/>
                </a:cubicBezTo>
                <a:cubicBezTo>
                  <a:pt x="395" y="5"/>
                  <a:pt x="398" y="6"/>
                  <a:pt x="400" y="5"/>
                </a:cubicBezTo>
                <a:lnTo>
                  <a:pt x="399" y="5"/>
                </a:lnTo>
                <a:close/>
                <a:moveTo>
                  <a:pt x="142" y="101"/>
                </a:moveTo>
                <a:cubicBezTo>
                  <a:pt x="142" y="102"/>
                  <a:pt x="141" y="103"/>
                  <a:pt x="143" y="102"/>
                </a:cubicBezTo>
                <a:cubicBezTo>
                  <a:pt x="147" y="98"/>
                  <a:pt x="152" y="95"/>
                  <a:pt x="156" y="91"/>
                </a:cubicBezTo>
                <a:cubicBezTo>
                  <a:pt x="154" y="92"/>
                  <a:pt x="153" y="93"/>
                  <a:pt x="152" y="94"/>
                </a:cubicBezTo>
                <a:cubicBezTo>
                  <a:pt x="153" y="93"/>
                  <a:pt x="154" y="92"/>
                  <a:pt x="154" y="91"/>
                </a:cubicBezTo>
                <a:cubicBezTo>
                  <a:pt x="149" y="95"/>
                  <a:pt x="141" y="101"/>
                  <a:pt x="134" y="107"/>
                </a:cubicBezTo>
                <a:cubicBezTo>
                  <a:pt x="135" y="107"/>
                  <a:pt x="140" y="103"/>
                  <a:pt x="142" y="101"/>
                </a:cubicBezTo>
                <a:close/>
                <a:moveTo>
                  <a:pt x="84" y="158"/>
                </a:moveTo>
                <a:cubicBezTo>
                  <a:pt x="84" y="159"/>
                  <a:pt x="84" y="160"/>
                  <a:pt x="83" y="160"/>
                </a:cubicBezTo>
                <a:cubicBezTo>
                  <a:pt x="83" y="161"/>
                  <a:pt x="83" y="162"/>
                  <a:pt x="84" y="161"/>
                </a:cubicBezTo>
                <a:cubicBezTo>
                  <a:pt x="84" y="161"/>
                  <a:pt x="84" y="161"/>
                  <a:pt x="84" y="161"/>
                </a:cubicBezTo>
                <a:cubicBezTo>
                  <a:pt x="84" y="160"/>
                  <a:pt x="84" y="160"/>
                  <a:pt x="84" y="160"/>
                </a:cubicBezTo>
                <a:cubicBezTo>
                  <a:pt x="85" y="160"/>
                  <a:pt x="84" y="161"/>
                  <a:pt x="85" y="161"/>
                </a:cubicBezTo>
                <a:cubicBezTo>
                  <a:pt x="85" y="160"/>
                  <a:pt x="86" y="160"/>
                  <a:pt x="85" y="160"/>
                </a:cubicBezTo>
                <a:cubicBezTo>
                  <a:pt x="85" y="160"/>
                  <a:pt x="85" y="160"/>
                  <a:pt x="85" y="160"/>
                </a:cubicBezTo>
                <a:cubicBezTo>
                  <a:pt x="85" y="160"/>
                  <a:pt x="85" y="159"/>
                  <a:pt x="85" y="159"/>
                </a:cubicBezTo>
                <a:cubicBezTo>
                  <a:pt x="85" y="159"/>
                  <a:pt x="86" y="159"/>
                  <a:pt x="87" y="158"/>
                </a:cubicBezTo>
                <a:cubicBezTo>
                  <a:pt x="85" y="159"/>
                  <a:pt x="86" y="157"/>
                  <a:pt x="84" y="158"/>
                </a:cubicBezTo>
                <a:close/>
                <a:moveTo>
                  <a:pt x="103" y="180"/>
                </a:moveTo>
                <a:cubicBezTo>
                  <a:pt x="102" y="180"/>
                  <a:pt x="102" y="181"/>
                  <a:pt x="102" y="181"/>
                </a:cubicBezTo>
                <a:cubicBezTo>
                  <a:pt x="102" y="181"/>
                  <a:pt x="103" y="181"/>
                  <a:pt x="103" y="181"/>
                </a:cubicBezTo>
                <a:cubicBezTo>
                  <a:pt x="103" y="181"/>
                  <a:pt x="102" y="181"/>
                  <a:pt x="103" y="182"/>
                </a:cubicBezTo>
                <a:cubicBezTo>
                  <a:pt x="103" y="182"/>
                  <a:pt x="103" y="181"/>
                  <a:pt x="104" y="181"/>
                </a:cubicBezTo>
                <a:cubicBezTo>
                  <a:pt x="103" y="182"/>
                  <a:pt x="103" y="182"/>
                  <a:pt x="103" y="183"/>
                </a:cubicBezTo>
                <a:cubicBezTo>
                  <a:pt x="103" y="182"/>
                  <a:pt x="104" y="182"/>
                  <a:pt x="104" y="181"/>
                </a:cubicBezTo>
                <a:cubicBezTo>
                  <a:pt x="103" y="182"/>
                  <a:pt x="104" y="180"/>
                  <a:pt x="103" y="180"/>
                </a:cubicBezTo>
                <a:close/>
                <a:moveTo>
                  <a:pt x="77" y="160"/>
                </a:moveTo>
                <a:cubicBezTo>
                  <a:pt x="79" y="161"/>
                  <a:pt x="79" y="158"/>
                  <a:pt x="80" y="158"/>
                </a:cubicBezTo>
                <a:cubicBezTo>
                  <a:pt x="80" y="157"/>
                  <a:pt x="80" y="157"/>
                  <a:pt x="80" y="157"/>
                </a:cubicBezTo>
                <a:cubicBezTo>
                  <a:pt x="79" y="157"/>
                  <a:pt x="78" y="159"/>
                  <a:pt x="77" y="160"/>
                </a:cubicBezTo>
                <a:close/>
                <a:moveTo>
                  <a:pt x="81" y="163"/>
                </a:moveTo>
                <a:cubicBezTo>
                  <a:pt x="81" y="163"/>
                  <a:pt x="81" y="164"/>
                  <a:pt x="81" y="164"/>
                </a:cubicBezTo>
                <a:cubicBezTo>
                  <a:pt x="81" y="164"/>
                  <a:pt x="80" y="165"/>
                  <a:pt x="80" y="165"/>
                </a:cubicBezTo>
                <a:cubicBezTo>
                  <a:pt x="82" y="164"/>
                  <a:pt x="83" y="163"/>
                  <a:pt x="83" y="162"/>
                </a:cubicBezTo>
                <a:cubicBezTo>
                  <a:pt x="83" y="161"/>
                  <a:pt x="83" y="161"/>
                  <a:pt x="82" y="161"/>
                </a:cubicBezTo>
                <a:cubicBezTo>
                  <a:pt x="81" y="161"/>
                  <a:pt x="82" y="163"/>
                  <a:pt x="81" y="163"/>
                </a:cubicBezTo>
                <a:close/>
                <a:moveTo>
                  <a:pt x="95" y="192"/>
                </a:moveTo>
                <a:cubicBezTo>
                  <a:pt x="95" y="192"/>
                  <a:pt x="95" y="192"/>
                  <a:pt x="94" y="192"/>
                </a:cubicBezTo>
                <a:cubicBezTo>
                  <a:pt x="94" y="192"/>
                  <a:pt x="94" y="193"/>
                  <a:pt x="94" y="193"/>
                </a:cubicBezTo>
                <a:cubicBezTo>
                  <a:pt x="93" y="193"/>
                  <a:pt x="93" y="194"/>
                  <a:pt x="94" y="194"/>
                </a:cubicBezTo>
                <a:cubicBezTo>
                  <a:pt x="93" y="194"/>
                  <a:pt x="91" y="196"/>
                  <a:pt x="91" y="197"/>
                </a:cubicBezTo>
                <a:cubicBezTo>
                  <a:pt x="91" y="197"/>
                  <a:pt x="91" y="197"/>
                  <a:pt x="91" y="197"/>
                </a:cubicBezTo>
                <a:cubicBezTo>
                  <a:pt x="91" y="198"/>
                  <a:pt x="90" y="198"/>
                  <a:pt x="90" y="199"/>
                </a:cubicBezTo>
                <a:cubicBezTo>
                  <a:pt x="91" y="197"/>
                  <a:pt x="92" y="197"/>
                  <a:pt x="93" y="197"/>
                </a:cubicBezTo>
                <a:cubicBezTo>
                  <a:pt x="93" y="197"/>
                  <a:pt x="93" y="197"/>
                  <a:pt x="93" y="196"/>
                </a:cubicBezTo>
                <a:cubicBezTo>
                  <a:pt x="93" y="196"/>
                  <a:pt x="94" y="195"/>
                  <a:pt x="94" y="195"/>
                </a:cubicBezTo>
                <a:cubicBezTo>
                  <a:pt x="94" y="195"/>
                  <a:pt x="94" y="195"/>
                  <a:pt x="94" y="196"/>
                </a:cubicBezTo>
                <a:cubicBezTo>
                  <a:pt x="95" y="194"/>
                  <a:pt x="95" y="192"/>
                  <a:pt x="96" y="193"/>
                </a:cubicBezTo>
                <a:cubicBezTo>
                  <a:pt x="96" y="193"/>
                  <a:pt x="96" y="193"/>
                  <a:pt x="96" y="193"/>
                </a:cubicBezTo>
                <a:cubicBezTo>
                  <a:pt x="97" y="193"/>
                  <a:pt x="97" y="193"/>
                  <a:pt x="97" y="192"/>
                </a:cubicBezTo>
                <a:cubicBezTo>
                  <a:pt x="96" y="193"/>
                  <a:pt x="97" y="192"/>
                  <a:pt x="96" y="192"/>
                </a:cubicBezTo>
                <a:cubicBezTo>
                  <a:pt x="96" y="193"/>
                  <a:pt x="96" y="192"/>
                  <a:pt x="95" y="192"/>
                </a:cubicBezTo>
                <a:close/>
                <a:moveTo>
                  <a:pt x="65" y="175"/>
                </a:moveTo>
                <a:cubicBezTo>
                  <a:pt x="64" y="175"/>
                  <a:pt x="64" y="175"/>
                  <a:pt x="63" y="175"/>
                </a:cubicBezTo>
                <a:cubicBezTo>
                  <a:pt x="63" y="175"/>
                  <a:pt x="63" y="175"/>
                  <a:pt x="63" y="176"/>
                </a:cubicBezTo>
                <a:cubicBezTo>
                  <a:pt x="64" y="176"/>
                  <a:pt x="64" y="176"/>
                  <a:pt x="64" y="177"/>
                </a:cubicBezTo>
                <a:cubicBezTo>
                  <a:pt x="65" y="175"/>
                  <a:pt x="66" y="175"/>
                  <a:pt x="67" y="173"/>
                </a:cubicBezTo>
                <a:cubicBezTo>
                  <a:pt x="65" y="173"/>
                  <a:pt x="66" y="174"/>
                  <a:pt x="65" y="175"/>
                </a:cubicBezTo>
                <a:close/>
                <a:moveTo>
                  <a:pt x="45" y="240"/>
                </a:moveTo>
                <a:cubicBezTo>
                  <a:pt x="46" y="241"/>
                  <a:pt x="46" y="241"/>
                  <a:pt x="46" y="241"/>
                </a:cubicBezTo>
                <a:cubicBezTo>
                  <a:pt x="45" y="241"/>
                  <a:pt x="45" y="242"/>
                  <a:pt x="44" y="243"/>
                </a:cubicBezTo>
                <a:cubicBezTo>
                  <a:pt x="44" y="243"/>
                  <a:pt x="43" y="243"/>
                  <a:pt x="43" y="243"/>
                </a:cubicBezTo>
                <a:cubicBezTo>
                  <a:pt x="43" y="244"/>
                  <a:pt x="43" y="244"/>
                  <a:pt x="42" y="245"/>
                </a:cubicBezTo>
                <a:cubicBezTo>
                  <a:pt x="43" y="245"/>
                  <a:pt x="43" y="245"/>
                  <a:pt x="44" y="244"/>
                </a:cubicBezTo>
                <a:cubicBezTo>
                  <a:pt x="44" y="244"/>
                  <a:pt x="44" y="244"/>
                  <a:pt x="44" y="244"/>
                </a:cubicBezTo>
                <a:cubicBezTo>
                  <a:pt x="44" y="244"/>
                  <a:pt x="45" y="243"/>
                  <a:pt x="45" y="244"/>
                </a:cubicBezTo>
                <a:cubicBezTo>
                  <a:pt x="45" y="241"/>
                  <a:pt x="47" y="241"/>
                  <a:pt x="48" y="239"/>
                </a:cubicBezTo>
                <a:cubicBezTo>
                  <a:pt x="47" y="238"/>
                  <a:pt x="48" y="238"/>
                  <a:pt x="48" y="237"/>
                </a:cubicBezTo>
                <a:cubicBezTo>
                  <a:pt x="47" y="238"/>
                  <a:pt x="47" y="240"/>
                  <a:pt x="45" y="240"/>
                </a:cubicBezTo>
                <a:close/>
                <a:moveTo>
                  <a:pt x="820" y="180"/>
                </a:moveTo>
                <a:cubicBezTo>
                  <a:pt x="820" y="181"/>
                  <a:pt x="820" y="181"/>
                  <a:pt x="820" y="181"/>
                </a:cubicBezTo>
                <a:cubicBezTo>
                  <a:pt x="821" y="181"/>
                  <a:pt x="820" y="180"/>
                  <a:pt x="820" y="180"/>
                </a:cubicBezTo>
                <a:close/>
                <a:moveTo>
                  <a:pt x="866" y="171"/>
                </a:moveTo>
                <a:cubicBezTo>
                  <a:pt x="865" y="171"/>
                  <a:pt x="865" y="172"/>
                  <a:pt x="865" y="172"/>
                </a:cubicBezTo>
                <a:cubicBezTo>
                  <a:pt x="865" y="172"/>
                  <a:pt x="866" y="172"/>
                  <a:pt x="866" y="171"/>
                </a:cubicBezTo>
                <a:close/>
                <a:moveTo>
                  <a:pt x="867" y="170"/>
                </a:moveTo>
                <a:cubicBezTo>
                  <a:pt x="867" y="170"/>
                  <a:pt x="866" y="171"/>
                  <a:pt x="866" y="171"/>
                </a:cubicBezTo>
                <a:cubicBezTo>
                  <a:pt x="867" y="171"/>
                  <a:pt x="867" y="170"/>
                  <a:pt x="867" y="170"/>
                </a:cubicBezTo>
                <a:close/>
                <a:moveTo>
                  <a:pt x="861" y="164"/>
                </a:moveTo>
                <a:cubicBezTo>
                  <a:pt x="861" y="164"/>
                  <a:pt x="861" y="165"/>
                  <a:pt x="861" y="165"/>
                </a:cubicBezTo>
                <a:cubicBezTo>
                  <a:pt x="861" y="164"/>
                  <a:pt x="861" y="164"/>
                  <a:pt x="861" y="164"/>
                </a:cubicBezTo>
                <a:close/>
                <a:moveTo>
                  <a:pt x="868" y="162"/>
                </a:moveTo>
                <a:cubicBezTo>
                  <a:pt x="868" y="163"/>
                  <a:pt x="868" y="163"/>
                  <a:pt x="868" y="164"/>
                </a:cubicBezTo>
                <a:cubicBezTo>
                  <a:pt x="868" y="163"/>
                  <a:pt x="868" y="162"/>
                  <a:pt x="868" y="162"/>
                </a:cubicBezTo>
                <a:close/>
                <a:moveTo>
                  <a:pt x="837" y="147"/>
                </a:moveTo>
                <a:cubicBezTo>
                  <a:pt x="837" y="148"/>
                  <a:pt x="837" y="150"/>
                  <a:pt x="836" y="151"/>
                </a:cubicBezTo>
                <a:cubicBezTo>
                  <a:pt x="837" y="150"/>
                  <a:pt x="837" y="148"/>
                  <a:pt x="837" y="147"/>
                </a:cubicBezTo>
                <a:close/>
                <a:moveTo>
                  <a:pt x="852" y="150"/>
                </a:moveTo>
                <a:cubicBezTo>
                  <a:pt x="852" y="149"/>
                  <a:pt x="852" y="149"/>
                  <a:pt x="852" y="149"/>
                </a:cubicBezTo>
                <a:cubicBezTo>
                  <a:pt x="852" y="148"/>
                  <a:pt x="853" y="145"/>
                  <a:pt x="852" y="146"/>
                </a:cubicBezTo>
                <a:cubicBezTo>
                  <a:pt x="852" y="147"/>
                  <a:pt x="851" y="150"/>
                  <a:pt x="851" y="151"/>
                </a:cubicBezTo>
                <a:cubicBezTo>
                  <a:pt x="852" y="151"/>
                  <a:pt x="852" y="150"/>
                  <a:pt x="852" y="150"/>
                </a:cubicBezTo>
                <a:close/>
                <a:moveTo>
                  <a:pt x="857" y="134"/>
                </a:moveTo>
                <a:cubicBezTo>
                  <a:pt x="857" y="134"/>
                  <a:pt x="857" y="134"/>
                  <a:pt x="857" y="134"/>
                </a:cubicBezTo>
                <a:cubicBezTo>
                  <a:pt x="857" y="135"/>
                  <a:pt x="857" y="135"/>
                  <a:pt x="857" y="135"/>
                </a:cubicBezTo>
                <a:lnTo>
                  <a:pt x="857" y="134"/>
                </a:lnTo>
                <a:close/>
                <a:moveTo>
                  <a:pt x="855" y="121"/>
                </a:moveTo>
                <a:cubicBezTo>
                  <a:pt x="855" y="119"/>
                  <a:pt x="855" y="121"/>
                  <a:pt x="855" y="122"/>
                </a:cubicBezTo>
                <a:cubicBezTo>
                  <a:pt x="854" y="122"/>
                  <a:pt x="855" y="122"/>
                  <a:pt x="855" y="122"/>
                </a:cubicBezTo>
                <a:cubicBezTo>
                  <a:pt x="854" y="123"/>
                  <a:pt x="853" y="126"/>
                  <a:pt x="854" y="127"/>
                </a:cubicBezTo>
                <a:cubicBezTo>
                  <a:pt x="854" y="125"/>
                  <a:pt x="855" y="123"/>
                  <a:pt x="855" y="121"/>
                </a:cubicBezTo>
                <a:close/>
                <a:moveTo>
                  <a:pt x="861" y="127"/>
                </a:moveTo>
                <a:cubicBezTo>
                  <a:pt x="861" y="127"/>
                  <a:pt x="861" y="128"/>
                  <a:pt x="861" y="128"/>
                </a:cubicBezTo>
                <a:cubicBezTo>
                  <a:pt x="862" y="128"/>
                  <a:pt x="862" y="127"/>
                  <a:pt x="861" y="127"/>
                </a:cubicBezTo>
                <a:close/>
                <a:moveTo>
                  <a:pt x="843" y="120"/>
                </a:moveTo>
                <a:cubicBezTo>
                  <a:pt x="843" y="121"/>
                  <a:pt x="842" y="121"/>
                  <a:pt x="842" y="122"/>
                </a:cubicBezTo>
                <a:cubicBezTo>
                  <a:pt x="843" y="121"/>
                  <a:pt x="843" y="120"/>
                  <a:pt x="843" y="120"/>
                </a:cubicBezTo>
                <a:close/>
                <a:moveTo>
                  <a:pt x="859" y="124"/>
                </a:moveTo>
                <a:cubicBezTo>
                  <a:pt x="859" y="125"/>
                  <a:pt x="859" y="126"/>
                  <a:pt x="859" y="126"/>
                </a:cubicBezTo>
                <a:cubicBezTo>
                  <a:pt x="859" y="125"/>
                  <a:pt x="860" y="124"/>
                  <a:pt x="859" y="124"/>
                </a:cubicBezTo>
                <a:close/>
                <a:moveTo>
                  <a:pt x="862" y="124"/>
                </a:moveTo>
                <a:cubicBezTo>
                  <a:pt x="862" y="124"/>
                  <a:pt x="861" y="125"/>
                  <a:pt x="862" y="126"/>
                </a:cubicBezTo>
                <a:cubicBezTo>
                  <a:pt x="862" y="125"/>
                  <a:pt x="862" y="124"/>
                  <a:pt x="862" y="124"/>
                </a:cubicBezTo>
                <a:close/>
                <a:moveTo>
                  <a:pt x="839" y="118"/>
                </a:moveTo>
                <a:cubicBezTo>
                  <a:pt x="839" y="118"/>
                  <a:pt x="839" y="119"/>
                  <a:pt x="839" y="119"/>
                </a:cubicBezTo>
                <a:cubicBezTo>
                  <a:pt x="839" y="119"/>
                  <a:pt x="839" y="118"/>
                  <a:pt x="839" y="118"/>
                </a:cubicBezTo>
                <a:close/>
                <a:moveTo>
                  <a:pt x="844" y="116"/>
                </a:moveTo>
                <a:cubicBezTo>
                  <a:pt x="843" y="117"/>
                  <a:pt x="843" y="119"/>
                  <a:pt x="843" y="119"/>
                </a:cubicBezTo>
                <a:cubicBezTo>
                  <a:pt x="843" y="118"/>
                  <a:pt x="844" y="117"/>
                  <a:pt x="844" y="116"/>
                </a:cubicBezTo>
                <a:close/>
                <a:moveTo>
                  <a:pt x="862" y="120"/>
                </a:moveTo>
                <a:cubicBezTo>
                  <a:pt x="862" y="121"/>
                  <a:pt x="861" y="122"/>
                  <a:pt x="862" y="123"/>
                </a:cubicBezTo>
                <a:cubicBezTo>
                  <a:pt x="862" y="122"/>
                  <a:pt x="863" y="121"/>
                  <a:pt x="862" y="120"/>
                </a:cubicBezTo>
                <a:close/>
                <a:moveTo>
                  <a:pt x="855" y="118"/>
                </a:moveTo>
                <a:cubicBezTo>
                  <a:pt x="855" y="118"/>
                  <a:pt x="855" y="119"/>
                  <a:pt x="855" y="119"/>
                </a:cubicBezTo>
                <a:cubicBezTo>
                  <a:pt x="855" y="119"/>
                  <a:pt x="856" y="118"/>
                  <a:pt x="855" y="118"/>
                </a:cubicBezTo>
                <a:close/>
                <a:moveTo>
                  <a:pt x="858" y="117"/>
                </a:moveTo>
                <a:cubicBezTo>
                  <a:pt x="857" y="117"/>
                  <a:pt x="857" y="118"/>
                  <a:pt x="857" y="118"/>
                </a:cubicBezTo>
                <a:cubicBezTo>
                  <a:pt x="857" y="118"/>
                  <a:pt x="858" y="117"/>
                  <a:pt x="858" y="117"/>
                </a:cubicBezTo>
                <a:close/>
                <a:moveTo>
                  <a:pt x="860" y="116"/>
                </a:moveTo>
                <a:cubicBezTo>
                  <a:pt x="860" y="116"/>
                  <a:pt x="860" y="116"/>
                  <a:pt x="860" y="116"/>
                </a:cubicBezTo>
                <a:cubicBezTo>
                  <a:pt x="859" y="115"/>
                  <a:pt x="859" y="117"/>
                  <a:pt x="859" y="117"/>
                </a:cubicBezTo>
                <a:cubicBezTo>
                  <a:pt x="860" y="117"/>
                  <a:pt x="859" y="117"/>
                  <a:pt x="860" y="116"/>
                </a:cubicBezTo>
                <a:close/>
                <a:moveTo>
                  <a:pt x="849" y="110"/>
                </a:moveTo>
                <a:cubicBezTo>
                  <a:pt x="848" y="113"/>
                  <a:pt x="849" y="111"/>
                  <a:pt x="849" y="110"/>
                </a:cubicBezTo>
                <a:close/>
                <a:moveTo>
                  <a:pt x="845" y="105"/>
                </a:moveTo>
                <a:cubicBezTo>
                  <a:pt x="844" y="106"/>
                  <a:pt x="844" y="106"/>
                  <a:pt x="844" y="107"/>
                </a:cubicBezTo>
                <a:cubicBezTo>
                  <a:pt x="844" y="107"/>
                  <a:pt x="845" y="105"/>
                  <a:pt x="845" y="105"/>
                </a:cubicBezTo>
                <a:close/>
                <a:moveTo>
                  <a:pt x="844" y="105"/>
                </a:moveTo>
                <a:cubicBezTo>
                  <a:pt x="843" y="105"/>
                  <a:pt x="843" y="106"/>
                  <a:pt x="843" y="106"/>
                </a:cubicBezTo>
                <a:lnTo>
                  <a:pt x="844" y="105"/>
                </a:lnTo>
                <a:close/>
                <a:moveTo>
                  <a:pt x="836" y="101"/>
                </a:moveTo>
                <a:cubicBezTo>
                  <a:pt x="836" y="102"/>
                  <a:pt x="836" y="102"/>
                  <a:pt x="836" y="102"/>
                </a:cubicBezTo>
                <a:cubicBezTo>
                  <a:pt x="836" y="102"/>
                  <a:pt x="836" y="101"/>
                  <a:pt x="836" y="101"/>
                </a:cubicBezTo>
                <a:close/>
                <a:moveTo>
                  <a:pt x="838" y="98"/>
                </a:moveTo>
                <a:cubicBezTo>
                  <a:pt x="839" y="95"/>
                  <a:pt x="838" y="96"/>
                  <a:pt x="838" y="98"/>
                </a:cubicBezTo>
                <a:close/>
                <a:moveTo>
                  <a:pt x="828" y="135"/>
                </a:moveTo>
                <a:cubicBezTo>
                  <a:pt x="828" y="136"/>
                  <a:pt x="828" y="137"/>
                  <a:pt x="827" y="137"/>
                </a:cubicBezTo>
                <a:cubicBezTo>
                  <a:pt x="828" y="138"/>
                  <a:pt x="828" y="138"/>
                  <a:pt x="828" y="138"/>
                </a:cubicBezTo>
                <a:cubicBezTo>
                  <a:pt x="828" y="137"/>
                  <a:pt x="829" y="136"/>
                  <a:pt x="828" y="135"/>
                </a:cubicBezTo>
                <a:close/>
                <a:moveTo>
                  <a:pt x="846" y="121"/>
                </a:moveTo>
                <a:cubicBezTo>
                  <a:pt x="847" y="121"/>
                  <a:pt x="846" y="122"/>
                  <a:pt x="846" y="123"/>
                </a:cubicBezTo>
                <a:cubicBezTo>
                  <a:pt x="847" y="121"/>
                  <a:pt x="848" y="117"/>
                  <a:pt x="848" y="115"/>
                </a:cubicBezTo>
                <a:cubicBezTo>
                  <a:pt x="848" y="117"/>
                  <a:pt x="846" y="118"/>
                  <a:pt x="847" y="119"/>
                </a:cubicBezTo>
                <a:cubicBezTo>
                  <a:pt x="847" y="119"/>
                  <a:pt x="847" y="119"/>
                  <a:pt x="847" y="118"/>
                </a:cubicBezTo>
                <a:cubicBezTo>
                  <a:pt x="846" y="119"/>
                  <a:pt x="846" y="120"/>
                  <a:pt x="846" y="121"/>
                </a:cubicBezTo>
                <a:cubicBezTo>
                  <a:pt x="846" y="121"/>
                  <a:pt x="846" y="120"/>
                  <a:pt x="846" y="120"/>
                </a:cubicBezTo>
                <a:cubicBezTo>
                  <a:pt x="846" y="121"/>
                  <a:pt x="845" y="121"/>
                  <a:pt x="845" y="121"/>
                </a:cubicBezTo>
                <a:cubicBezTo>
                  <a:pt x="846" y="122"/>
                  <a:pt x="846" y="121"/>
                  <a:pt x="846" y="121"/>
                </a:cubicBezTo>
                <a:close/>
                <a:moveTo>
                  <a:pt x="860" y="122"/>
                </a:moveTo>
                <a:cubicBezTo>
                  <a:pt x="860" y="122"/>
                  <a:pt x="859" y="123"/>
                  <a:pt x="860" y="123"/>
                </a:cubicBezTo>
                <a:cubicBezTo>
                  <a:pt x="860" y="123"/>
                  <a:pt x="860" y="123"/>
                  <a:pt x="860" y="123"/>
                </a:cubicBezTo>
                <a:cubicBezTo>
                  <a:pt x="859" y="124"/>
                  <a:pt x="860" y="122"/>
                  <a:pt x="860" y="122"/>
                </a:cubicBezTo>
                <a:close/>
                <a:moveTo>
                  <a:pt x="861" y="115"/>
                </a:moveTo>
                <a:cubicBezTo>
                  <a:pt x="861" y="115"/>
                  <a:pt x="861" y="115"/>
                  <a:pt x="861" y="115"/>
                </a:cubicBezTo>
                <a:cubicBezTo>
                  <a:pt x="862" y="117"/>
                  <a:pt x="859" y="120"/>
                  <a:pt x="860" y="122"/>
                </a:cubicBezTo>
                <a:cubicBezTo>
                  <a:pt x="860" y="118"/>
                  <a:pt x="862" y="115"/>
                  <a:pt x="862" y="112"/>
                </a:cubicBezTo>
                <a:cubicBezTo>
                  <a:pt x="862" y="112"/>
                  <a:pt x="862" y="111"/>
                  <a:pt x="862" y="111"/>
                </a:cubicBezTo>
                <a:cubicBezTo>
                  <a:pt x="862" y="110"/>
                  <a:pt x="864" y="107"/>
                  <a:pt x="863" y="106"/>
                </a:cubicBezTo>
                <a:cubicBezTo>
                  <a:pt x="863" y="107"/>
                  <a:pt x="862" y="108"/>
                  <a:pt x="862" y="110"/>
                </a:cubicBezTo>
                <a:cubicBezTo>
                  <a:pt x="861" y="109"/>
                  <a:pt x="861" y="109"/>
                  <a:pt x="861" y="109"/>
                </a:cubicBezTo>
                <a:cubicBezTo>
                  <a:pt x="862" y="111"/>
                  <a:pt x="861" y="114"/>
                  <a:pt x="861" y="115"/>
                </a:cubicBezTo>
                <a:close/>
                <a:moveTo>
                  <a:pt x="842" y="104"/>
                </a:moveTo>
                <a:cubicBezTo>
                  <a:pt x="842" y="105"/>
                  <a:pt x="842" y="105"/>
                  <a:pt x="842" y="106"/>
                </a:cubicBezTo>
                <a:cubicBezTo>
                  <a:pt x="843" y="105"/>
                  <a:pt x="842" y="104"/>
                  <a:pt x="842" y="104"/>
                </a:cubicBezTo>
                <a:close/>
                <a:moveTo>
                  <a:pt x="707" y="252"/>
                </a:moveTo>
                <a:cubicBezTo>
                  <a:pt x="708" y="252"/>
                  <a:pt x="709" y="252"/>
                  <a:pt x="710" y="253"/>
                </a:cubicBezTo>
                <a:cubicBezTo>
                  <a:pt x="710" y="254"/>
                  <a:pt x="709" y="255"/>
                  <a:pt x="710" y="256"/>
                </a:cubicBezTo>
                <a:cubicBezTo>
                  <a:pt x="712" y="257"/>
                  <a:pt x="715" y="253"/>
                  <a:pt x="715" y="256"/>
                </a:cubicBezTo>
                <a:cubicBezTo>
                  <a:pt x="717" y="258"/>
                  <a:pt x="720" y="259"/>
                  <a:pt x="723" y="259"/>
                </a:cubicBezTo>
                <a:cubicBezTo>
                  <a:pt x="725" y="260"/>
                  <a:pt x="726" y="261"/>
                  <a:pt x="728" y="262"/>
                </a:cubicBezTo>
                <a:cubicBezTo>
                  <a:pt x="730" y="262"/>
                  <a:pt x="733" y="262"/>
                  <a:pt x="734" y="263"/>
                </a:cubicBezTo>
                <a:cubicBezTo>
                  <a:pt x="736" y="263"/>
                  <a:pt x="737" y="264"/>
                  <a:pt x="739" y="265"/>
                </a:cubicBezTo>
                <a:cubicBezTo>
                  <a:pt x="744" y="267"/>
                  <a:pt x="749" y="267"/>
                  <a:pt x="753" y="269"/>
                </a:cubicBezTo>
                <a:cubicBezTo>
                  <a:pt x="756" y="269"/>
                  <a:pt x="760" y="271"/>
                  <a:pt x="762" y="272"/>
                </a:cubicBezTo>
                <a:cubicBezTo>
                  <a:pt x="765" y="272"/>
                  <a:pt x="768" y="274"/>
                  <a:pt x="771" y="275"/>
                </a:cubicBezTo>
                <a:cubicBezTo>
                  <a:pt x="772" y="275"/>
                  <a:pt x="774" y="275"/>
                  <a:pt x="776" y="276"/>
                </a:cubicBezTo>
                <a:cubicBezTo>
                  <a:pt x="776" y="276"/>
                  <a:pt x="777" y="276"/>
                  <a:pt x="777" y="276"/>
                </a:cubicBezTo>
                <a:cubicBezTo>
                  <a:pt x="779" y="277"/>
                  <a:pt x="781" y="277"/>
                  <a:pt x="782" y="277"/>
                </a:cubicBezTo>
                <a:cubicBezTo>
                  <a:pt x="784" y="278"/>
                  <a:pt x="785" y="279"/>
                  <a:pt x="787" y="279"/>
                </a:cubicBezTo>
                <a:cubicBezTo>
                  <a:pt x="789" y="280"/>
                  <a:pt x="792" y="281"/>
                  <a:pt x="795" y="281"/>
                </a:cubicBezTo>
                <a:cubicBezTo>
                  <a:pt x="796" y="282"/>
                  <a:pt x="798" y="282"/>
                  <a:pt x="799" y="282"/>
                </a:cubicBezTo>
                <a:cubicBezTo>
                  <a:pt x="800" y="283"/>
                  <a:pt x="800" y="283"/>
                  <a:pt x="801" y="283"/>
                </a:cubicBezTo>
                <a:cubicBezTo>
                  <a:pt x="802" y="283"/>
                  <a:pt x="802" y="283"/>
                  <a:pt x="802" y="283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4" y="285"/>
                  <a:pt x="805" y="284"/>
                  <a:pt x="806" y="285"/>
                </a:cubicBezTo>
                <a:cubicBezTo>
                  <a:pt x="807" y="285"/>
                  <a:pt x="808" y="286"/>
                  <a:pt x="809" y="287"/>
                </a:cubicBezTo>
                <a:cubicBezTo>
                  <a:pt x="810" y="286"/>
                  <a:pt x="811" y="287"/>
                  <a:pt x="812" y="288"/>
                </a:cubicBezTo>
                <a:cubicBezTo>
                  <a:pt x="813" y="288"/>
                  <a:pt x="813" y="288"/>
                  <a:pt x="813" y="288"/>
                </a:cubicBezTo>
                <a:cubicBezTo>
                  <a:pt x="813" y="288"/>
                  <a:pt x="813" y="287"/>
                  <a:pt x="813" y="287"/>
                </a:cubicBezTo>
                <a:cubicBezTo>
                  <a:pt x="813" y="287"/>
                  <a:pt x="813" y="287"/>
                  <a:pt x="813" y="286"/>
                </a:cubicBezTo>
                <a:cubicBezTo>
                  <a:pt x="813" y="286"/>
                  <a:pt x="813" y="286"/>
                  <a:pt x="813" y="286"/>
                </a:cubicBezTo>
                <a:cubicBezTo>
                  <a:pt x="813" y="285"/>
                  <a:pt x="813" y="285"/>
                  <a:pt x="813" y="284"/>
                </a:cubicBezTo>
                <a:cubicBezTo>
                  <a:pt x="813" y="282"/>
                  <a:pt x="813" y="282"/>
                  <a:pt x="813" y="282"/>
                </a:cubicBezTo>
                <a:cubicBezTo>
                  <a:pt x="813" y="282"/>
                  <a:pt x="812" y="281"/>
                  <a:pt x="812" y="280"/>
                </a:cubicBezTo>
                <a:cubicBezTo>
                  <a:pt x="812" y="280"/>
                  <a:pt x="813" y="280"/>
                  <a:pt x="813" y="279"/>
                </a:cubicBezTo>
                <a:cubicBezTo>
                  <a:pt x="813" y="279"/>
                  <a:pt x="812" y="279"/>
                  <a:pt x="812" y="279"/>
                </a:cubicBezTo>
                <a:cubicBezTo>
                  <a:pt x="812" y="278"/>
                  <a:pt x="812" y="278"/>
                  <a:pt x="812" y="278"/>
                </a:cubicBezTo>
                <a:cubicBezTo>
                  <a:pt x="812" y="277"/>
                  <a:pt x="812" y="277"/>
                  <a:pt x="812" y="277"/>
                </a:cubicBezTo>
                <a:cubicBezTo>
                  <a:pt x="812" y="276"/>
                  <a:pt x="812" y="276"/>
                  <a:pt x="812" y="275"/>
                </a:cubicBezTo>
                <a:cubicBezTo>
                  <a:pt x="813" y="270"/>
                  <a:pt x="813" y="265"/>
                  <a:pt x="813" y="259"/>
                </a:cubicBezTo>
                <a:cubicBezTo>
                  <a:pt x="813" y="254"/>
                  <a:pt x="813" y="250"/>
                  <a:pt x="813" y="245"/>
                </a:cubicBezTo>
                <a:cubicBezTo>
                  <a:pt x="815" y="226"/>
                  <a:pt x="815" y="226"/>
                  <a:pt x="815" y="226"/>
                </a:cubicBezTo>
                <a:cubicBezTo>
                  <a:pt x="815" y="219"/>
                  <a:pt x="816" y="212"/>
                  <a:pt x="817" y="206"/>
                </a:cubicBezTo>
                <a:cubicBezTo>
                  <a:pt x="817" y="206"/>
                  <a:pt x="818" y="205"/>
                  <a:pt x="818" y="205"/>
                </a:cubicBezTo>
                <a:cubicBezTo>
                  <a:pt x="818" y="204"/>
                  <a:pt x="817" y="204"/>
                  <a:pt x="818" y="204"/>
                </a:cubicBezTo>
                <a:cubicBezTo>
                  <a:pt x="818" y="203"/>
                  <a:pt x="818" y="203"/>
                  <a:pt x="818" y="203"/>
                </a:cubicBezTo>
                <a:cubicBezTo>
                  <a:pt x="819" y="197"/>
                  <a:pt x="820" y="192"/>
                  <a:pt x="822" y="186"/>
                </a:cubicBezTo>
                <a:cubicBezTo>
                  <a:pt x="822" y="185"/>
                  <a:pt x="822" y="186"/>
                  <a:pt x="822" y="186"/>
                </a:cubicBezTo>
                <a:cubicBezTo>
                  <a:pt x="823" y="183"/>
                  <a:pt x="824" y="178"/>
                  <a:pt x="825" y="175"/>
                </a:cubicBezTo>
                <a:cubicBezTo>
                  <a:pt x="825" y="173"/>
                  <a:pt x="825" y="171"/>
                  <a:pt x="826" y="170"/>
                </a:cubicBezTo>
                <a:cubicBezTo>
                  <a:pt x="826" y="169"/>
                  <a:pt x="825" y="169"/>
                  <a:pt x="825" y="169"/>
                </a:cubicBezTo>
                <a:cubicBezTo>
                  <a:pt x="826" y="169"/>
                  <a:pt x="826" y="169"/>
                  <a:pt x="826" y="169"/>
                </a:cubicBezTo>
                <a:cubicBezTo>
                  <a:pt x="826" y="167"/>
                  <a:pt x="826" y="167"/>
                  <a:pt x="826" y="167"/>
                </a:cubicBezTo>
                <a:cubicBezTo>
                  <a:pt x="827" y="164"/>
                  <a:pt x="828" y="160"/>
                  <a:pt x="829" y="156"/>
                </a:cubicBezTo>
                <a:cubicBezTo>
                  <a:pt x="829" y="155"/>
                  <a:pt x="829" y="155"/>
                  <a:pt x="829" y="154"/>
                </a:cubicBezTo>
                <a:cubicBezTo>
                  <a:pt x="830" y="154"/>
                  <a:pt x="830" y="154"/>
                  <a:pt x="829" y="153"/>
                </a:cubicBezTo>
                <a:cubicBezTo>
                  <a:pt x="829" y="153"/>
                  <a:pt x="830" y="151"/>
                  <a:pt x="830" y="152"/>
                </a:cubicBezTo>
                <a:cubicBezTo>
                  <a:pt x="830" y="151"/>
                  <a:pt x="830" y="152"/>
                  <a:pt x="830" y="152"/>
                </a:cubicBezTo>
                <a:cubicBezTo>
                  <a:pt x="831" y="151"/>
                  <a:pt x="831" y="149"/>
                  <a:pt x="831" y="147"/>
                </a:cubicBezTo>
                <a:cubicBezTo>
                  <a:pt x="831" y="146"/>
                  <a:pt x="832" y="144"/>
                  <a:pt x="833" y="142"/>
                </a:cubicBezTo>
                <a:cubicBezTo>
                  <a:pt x="833" y="144"/>
                  <a:pt x="833" y="146"/>
                  <a:pt x="835" y="147"/>
                </a:cubicBezTo>
                <a:cubicBezTo>
                  <a:pt x="836" y="145"/>
                  <a:pt x="836" y="141"/>
                  <a:pt x="837" y="140"/>
                </a:cubicBezTo>
                <a:cubicBezTo>
                  <a:pt x="838" y="135"/>
                  <a:pt x="839" y="130"/>
                  <a:pt x="840" y="125"/>
                </a:cubicBezTo>
                <a:cubicBezTo>
                  <a:pt x="840" y="124"/>
                  <a:pt x="840" y="124"/>
                  <a:pt x="840" y="124"/>
                </a:cubicBezTo>
                <a:cubicBezTo>
                  <a:pt x="842" y="119"/>
                  <a:pt x="842" y="114"/>
                  <a:pt x="844" y="108"/>
                </a:cubicBezTo>
                <a:cubicBezTo>
                  <a:pt x="842" y="119"/>
                  <a:pt x="839" y="128"/>
                  <a:pt x="838" y="138"/>
                </a:cubicBezTo>
                <a:cubicBezTo>
                  <a:pt x="837" y="140"/>
                  <a:pt x="836" y="146"/>
                  <a:pt x="835" y="150"/>
                </a:cubicBezTo>
                <a:cubicBezTo>
                  <a:pt x="835" y="152"/>
                  <a:pt x="836" y="153"/>
                  <a:pt x="838" y="152"/>
                </a:cubicBezTo>
                <a:cubicBezTo>
                  <a:pt x="840" y="150"/>
                  <a:pt x="839" y="147"/>
                  <a:pt x="840" y="145"/>
                </a:cubicBezTo>
                <a:cubicBezTo>
                  <a:pt x="841" y="145"/>
                  <a:pt x="841" y="144"/>
                  <a:pt x="842" y="145"/>
                </a:cubicBezTo>
                <a:cubicBezTo>
                  <a:pt x="842" y="150"/>
                  <a:pt x="840" y="156"/>
                  <a:pt x="840" y="160"/>
                </a:cubicBezTo>
                <a:cubicBezTo>
                  <a:pt x="840" y="161"/>
                  <a:pt x="840" y="162"/>
                  <a:pt x="840" y="163"/>
                </a:cubicBezTo>
                <a:cubicBezTo>
                  <a:pt x="840" y="163"/>
                  <a:pt x="840" y="164"/>
                  <a:pt x="841" y="164"/>
                </a:cubicBezTo>
                <a:cubicBezTo>
                  <a:pt x="841" y="164"/>
                  <a:pt x="841" y="164"/>
                  <a:pt x="842" y="164"/>
                </a:cubicBezTo>
                <a:cubicBezTo>
                  <a:pt x="842" y="159"/>
                  <a:pt x="846" y="156"/>
                  <a:pt x="846" y="151"/>
                </a:cubicBezTo>
                <a:cubicBezTo>
                  <a:pt x="847" y="150"/>
                  <a:pt x="848" y="149"/>
                  <a:pt x="849" y="149"/>
                </a:cubicBezTo>
                <a:cubicBezTo>
                  <a:pt x="849" y="147"/>
                  <a:pt x="850" y="145"/>
                  <a:pt x="850" y="143"/>
                </a:cubicBezTo>
                <a:cubicBezTo>
                  <a:pt x="850" y="142"/>
                  <a:pt x="850" y="142"/>
                  <a:pt x="850" y="142"/>
                </a:cubicBezTo>
                <a:cubicBezTo>
                  <a:pt x="851" y="137"/>
                  <a:pt x="851" y="133"/>
                  <a:pt x="853" y="129"/>
                </a:cubicBezTo>
                <a:cubicBezTo>
                  <a:pt x="853" y="133"/>
                  <a:pt x="852" y="136"/>
                  <a:pt x="851" y="140"/>
                </a:cubicBezTo>
                <a:cubicBezTo>
                  <a:pt x="851" y="140"/>
                  <a:pt x="852" y="141"/>
                  <a:pt x="852" y="141"/>
                </a:cubicBezTo>
                <a:cubicBezTo>
                  <a:pt x="851" y="144"/>
                  <a:pt x="850" y="149"/>
                  <a:pt x="849" y="152"/>
                </a:cubicBezTo>
                <a:cubicBezTo>
                  <a:pt x="850" y="153"/>
                  <a:pt x="851" y="153"/>
                  <a:pt x="851" y="152"/>
                </a:cubicBezTo>
                <a:cubicBezTo>
                  <a:pt x="851" y="152"/>
                  <a:pt x="851" y="153"/>
                  <a:pt x="851" y="153"/>
                </a:cubicBezTo>
                <a:cubicBezTo>
                  <a:pt x="851" y="153"/>
                  <a:pt x="851" y="153"/>
                  <a:pt x="852" y="153"/>
                </a:cubicBezTo>
                <a:cubicBezTo>
                  <a:pt x="851" y="155"/>
                  <a:pt x="851" y="155"/>
                  <a:pt x="851" y="157"/>
                </a:cubicBezTo>
                <a:cubicBezTo>
                  <a:pt x="851" y="158"/>
                  <a:pt x="851" y="158"/>
                  <a:pt x="852" y="158"/>
                </a:cubicBezTo>
                <a:cubicBezTo>
                  <a:pt x="852" y="156"/>
                  <a:pt x="853" y="155"/>
                  <a:pt x="853" y="153"/>
                </a:cubicBezTo>
                <a:cubicBezTo>
                  <a:pt x="853" y="152"/>
                  <a:pt x="853" y="151"/>
                  <a:pt x="853" y="151"/>
                </a:cubicBezTo>
                <a:cubicBezTo>
                  <a:pt x="853" y="150"/>
                  <a:pt x="853" y="150"/>
                  <a:pt x="854" y="150"/>
                </a:cubicBezTo>
                <a:cubicBezTo>
                  <a:pt x="854" y="149"/>
                  <a:pt x="853" y="149"/>
                  <a:pt x="853" y="148"/>
                </a:cubicBezTo>
                <a:cubicBezTo>
                  <a:pt x="853" y="148"/>
                  <a:pt x="854" y="148"/>
                  <a:pt x="854" y="147"/>
                </a:cubicBezTo>
                <a:cubicBezTo>
                  <a:pt x="855" y="145"/>
                  <a:pt x="854" y="143"/>
                  <a:pt x="855" y="141"/>
                </a:cubicBezTo>
                <a:cubicBezTo>
                  <a:pt x="855" y="140"/>
                  <a:pt x="856" y="139"/>
                  <a:pt x="857" y="137"/>
                </a:cubicBezTo>
                <a:cubicBezTo>
                  <a:pt x="857" y="138"/>
                  <a:pt x="856" y="139"/>
                  <a:pt x="856" y="140"/>
                </a:cubicBezTo>
                <a:cubicBezTo>
                  <a:pt x="855" y="144"/>
                  <a:pt x="856" y="148"/>
                  <a:pt x="855" y="151"/>
                </a:cubicBezTo>
                <a:cubicBezTo>
                  <a:pt x="856" y="152"/>
                  <a:pt x="856" y="151"/>
                  <a:pt x="857" y="151"/>
                </a:cubicBezTo>
                <a:cubicBezTo>
                  <a:pt x="857" y="150"/>
                  <a:pt x="857" y="149"/>
                  <a:pt x="857" y="148"/>
                </a:cubicBezTo>
                <a:cubicBezTo>
                  <a:pt x="857" y="148"/>
                  <a:pt x="857" y="149"/>
                  <a:pt x="857" y="148"/>
                </a:cubicBezTo>
                <a:cubicBezTo>
                  <a:pt x="857" y="146"/>
                  <a:pt x="857" y="144"/>
                  <a:pt x="858" y="141"/>
                </a:cubicBezTo>
                <a:cubicBezTo>
                  <a:pt x="858" y="141"/>
                  <a:pt x="858" y="140"/>
                  <a:pt x="859" y="141"/>
                </a:cubicBezTo>
                <a:cubicBezTo>
                  <a:pt x="859" y="140"/>
                  <a:pt x="859" y="140"/>
                  <a:pt x="860" y="140"/>
                </a:cubicBezTo>
                <a:cubicBezTo>
                  <a:pt x="860" y="139"/>
                  <a:pt x="859" y="140"/>
                  <a:pt x="859" y="140"/>
                </a:cubicBezTo>
                <a:cubicBezTo>
                  <a:pt x="860" y="139"/>
                  <a:pt x="859" y="138"/>
                  <a:pt x="860" y="138"/>
                </a:cubicBezTo>
                <a:cubicBezTo>
                  <a:pt x="860" y="134"/>
                  <a:pt x="861" y="132"/>
                  <a:pt x="861" y="128"/>
                </a:cubicBezTo>
                <a:cubicBezTo>
                  <a:pt x="861" y="131"/>
                  <a:pt x="861" y="134"/>
                  <a:pt x="860" y="137"/>
                </a:cubicBezTo>
                <a:cubicBezTo>
                  <a:pt x="860" y="138"/>
                  <a:pt x="861" y="137"/>
                  <a:pt x="861" y="138"/>
                </a:cubicBezTo>
                <a:cubicBezTo>
                  <a:pt x="861" y="139"/>
                  <a:pt x="860" y="139"/>
                  <a:pt x="860" y="140"/>
                </a:cubicBezTo>
                <a:cubicBezTo>
                  <a:pt x="860" y="141"/>
                  <a:pt x="860" y="142"/>
                  <a:pt x="860" y="143"/>
                </a:cubicBezTo>
                <a:cubicBezTo>
                  <a:pt x="860" y="144"/>
                  <a:pt x="859" y="145"/>
                  <a:pt x="859" y="146"/>
                </a:cubicBezTo>
                <a:cubicBezTo>
                  <a:pt x="860" y="147"/>
                  <a:pt x="860" y="148"/>
                  <a:pt x="860" y="149"/>
                </a:cubicBezTo>
                <a:cubicBezTo>
                  <a:pt x="860" y="150"/>
                  <a:pt x="860" y="149"/>
                  <a:pt x="860" y="150"/>
                </a:cubicBezTo>
                <a:cubicBezTo>
                  <a:pt x="861" y="151"/>
                  <a:pt x="861" y="150"/>
                  <a:pt x="862" y="150"/>
                </a:cubicBezTo>
                <a:cubicBezTo>
                  <a:pt x="862" y="151"/>
                  <a:pt x="861" y="150"/>
                  <a:pt x="861" y="151"/>
                </a:cubicBezTo>
                <a:cubicBezTo>
                  <a:pt x="861" y="151"/>
                  <a:pt x="861" y="152"/>
                  <a:pt x="862" y="152"/>
                </a:cubicBezTo>
                <a:cubicBezTo>
                  <a:pt x="861" y="154"/>
                  <a:pt x="861" y="155"/>
                  <a:pt x="861" y="157"/>
                </a:cubicBezTo>
                <a:cubicBezTo>
                  <a:pt x="861" y="157"/>
                  <a:pt x="861" y="156"/>
                  <a:pt x="861" y="157"/>
                </a:cubicBezTo>
                <a:cubicBezTo>
                  <a:pt x="861" y="157"/>
                  <a:pt x="861" y="160"/>
                  <a:pt x="861" y="160"/>
                </a:cubicBezTo>
                <a:cubicBezTo>
                  <a:pt x="861" y="162"/>
                  <a:pt x="861" y="163"/>
                  <a:pt x="860" y="165"/>
                </a:cubicBezTo>
                <a:cubicBezTo>
                  <a:pt x="860" y="166"/>
                  <a:pt x="861" y="165"/>
                  <a:pt x="861" y="166"/>
                </a:cubicBezTo>
                <a:cubicBezTo>
                  <a:pt x="861" y="167"/>
                  <a:pt x="861" y="168"/>
                  <a:pt x="860" y="169"/>
                </a:cubicBezTo>
                <a:cubicBezTo>
                  <a:pt x="861" y="170"/>
                  <a:pt x="861" y="172"/>
                  <a:pt x="860" y="173"/>
                </a:cubicBezTo>
                <a:cubicBezTo>
                  <a:pt x="861" y="173"/>
                  <a:pt x="861" y="172"/>
                  <a:pt x="862" y="172"/>
                </a:cubicBezTo>
                <a:cubicBezTo>
                  <a:pt x="862" y="172"/>
                  <a:pt x="861" y="173"/>
                  <a:pt x="861" y="174"/>
                </a:cubicBezTo>
                <a:cubicBezTo>
                  <a:pt x="861" y="178"/>
                  <a:pt x="862" y="181"/>
                  <a:pt x="861" y="186"/>
                </a:cubicBezTo>
                <a:cubicBezTo>
                  <a:pt x="861" y="187"/>
                  <a:pt x="862" y="187"/>
                  <a:pt x="861" y="188"/>
                </a:cubicBezTo>
                <a:cubicBezTo>
                  <a:pt x="861" y="188"/>
                  <a:pt x="862" y="188"/>
                  <a:pt x="862" y="188"/>
                </a:cubicBezTo>
                <a:cubicBezTo>
                  <a:pt x="862" y="190"/>
                  <a:pt x="860" y="196"/>
                  <a:pt x="862" y="198"/>
                </a:cubicBezTo>
                <a:cubicBezTo>
                  <a:pt x="861" y="198"/>
                  <a:pt x="861" y="197"/>
                  <a:pt x="861" y="198"/>
                </a:cubicBezTo>
                <a:cubicBezTo>
                  <a:pt x="861" y="199"/>
                  <a:pt x="860" y="200"/>
                  <a:pt x="861" y="201"/>
                </a:cubicBezTo>
                <a:cubicBezTo>
                  <a:pt x="861" y="204"/>
                  <a:pt x="860" y="206"/>
                  <a:pt x="861" y="208"/>
                </a:cubicBezTo>
                <a:cubicBezTo>
                  <a:pt x="860" y="209"/>
                  <a:pt x="860" y="210"/>
                  <a:pt x="860" y="210"/>
                </a:cubicBezTo>
                <a:cubicBezTo>
                  <a:pt x="860" y="211"/>
                  <a:pt x="860" y="213"/>
                  <a:pt x="860" y="214"/>
                </a:cubicBezTo>
                <a:cubicBezTo>
                  <a:pt x="859" y="231"/>
                  <a:pt x="857" y="248"/>
                  <a:pt x="857" y="264"/>
                </a:cubicBezTo>
                <a:cubicBezTo>
                  <a:pt x="856" y="268"/>
                  <a:pt x="857" y="273"/>
                  <a:pt x="857" y="277"/>
                </a:cubicBezTo>
                <a:cubicBezTo>
                  <a:pt x="857" y="277"/>
                  <a:pt x="857" y="277"/>
                  <a:pt x="857" y="278"/>
                </a:cubicBezTo>
                <a:cubicBezTo>
                  <a:pt x="857" y="279"/>
                  <a:pt x="857" y="279"/>
                  <a:pt x="857" y="279"/>
                </a:cubicBezTo>
                <a:cubicBezTo>
                  <a:pt x="857" y="280"/>
                  <a:pt x="857" y="281"/>
                  <a:pt x="857" y="282"/>
                </a:cubicBezTo>
                <a:cubicBezTo>
                  <a:pt x="857" y="291"/>
                  <a:pt x="857" y="302"/>
                  <a:pt x="859" y="311"/>
                </a:cubicBezTo>
                <a:cubicBezTo>
                  <a:pt x="858" y="317"/>
                  <a:pt x="860" y="324"/>
                  <a:pt x="860" y="331"/>
                </a:cubicBezTo>
                <a:cubicBezTo>
                  <a:pt x="860" y="334"/>
                  <a:pt x="860" y="336"/>
                  <a:pt x="860" y="339"/>
                </a:cubicBezTo>
                <a:cubicBezTo>
                  <a:pt x="861" y="340"/>
                  <a:pt x="861" y="342"/>
                  <a:pt x="861" y="343"/>
                </a:cubicBezTo>
                <a:cubicBezTo>
                  <a:pt x="861" y="345"/>
                  <a:pt x="861" y="347"/>
                  <a:pt x="861" y="349"/>
                </a:cubicBezTo>
                <a:cubicBezTo>
                  <a:pt x="861" y="350"/>
                  <a:pt x="861" y="350"/>
                  <a:pt x="861" y="350"/>
                </a:cubicBezTo>
                <a:cubicBezTo>
                  <a:pt x="861" y="351"/>
                  <a:pt x="861" y="351"/>
                  <a:pt x="861" y="351"/>
                </a:cubicBezTo>
                <a:cubicBezTo>
                  <a:pt x="861" y="351"/>
                  <a:pt x="861" y="351"/>
                  <a:pt x="861" y="351"/>
                </a:cubicBezTo>
                <a:cubicBezTo>
                  <a:pt x="861" y="351"/>
                  <a:pt x="860" y="350"/>
                  <a:pt x="860" y="350"/>
                </a:cubicBezTo>
                <a:cubicBezTo>
                  <a:pt x="859" y="350"/>
                  <a:pt x="858" y="350"/>
                  <a:pt x="857" y="349"/>
                </a:cubicBezTo>
                <a:cubicBezTo>
                  <a:pt x="854" y="349"/>
                  <a:pt x="853" y="349"/>
                  <a:pt x="851" y="348"/>
                </a:cubicBezTo>
                <a:cubicBezTo>
                  <a:pt x="843" y="346"/>
                  <a:pt x="834" y="342"/>
                  <a:pt x="826" y="340"/>
                </a:cubicBezTo>
                <a:cubicBezTo>
                  <a:pt x="824" y="340"/>
                  <a:pt x="821" y="338"/>
                  <a:pt x="819" y="338"/>
                </a:cubicBezTo>
                <a:cubicBezTo>
                  <a:pt x="818" y="338"/>
                  <a:pt x="817" y="338"/>
                  <a:pt x="816" y="337"/>
                </a:cubicBezTo>
                <a:cubicBezTo>
                  <a:pt x="812" y="336"/>
                  <a:pt x="807" y="334"/>
                  <a:pt x="803" y="334"/>
                </a:cubicBezTo>
                <a:cubicBezTo>
                  <a:pt x="801" y="333"/>
                  <a:pt x="799" y="332"/>
                  <a:pt x="797" y="331"/>
                </a:cubicBezTo>
                <a:cubicBezTo>
                  <a:pt x="794" y="331"/>
                  <a:pt x="792" y="330"/>
                  <a:pt x="790" y="330"/>
                </a:cubicBezTo>
                <a:cubicBezTo>
                  <a:pt x="789" y="329"/>
                  <a:pt x="788" y="329"/>
                  <a:pt x="788" y="329"/>
                </a:cubicBezTo>
                <a:cubicBezTo>
                  <a:pt x="787" y="329"/>
                  <a:pt x="787" y="329"/>
                  <a:pt x="786" y="328"/>
                </a:cubicBezTo>
                <a:cubicBezTo>
                  <a:pt x="783" y="328"/>
                  <a:pt x="779" y="327"/>
                  <a:pt x="776" y="325"/>
                </a:cubicBezTo>
                <a:cubicBezTo>
                  <a:pt x="775" y="325"/>
                  <a:pt x="775" y="325"/>
                  <a:pt x="775" y="326"/>
                </a:cubicBezTo>
                <a:cubicBezTo>
                  <a:pt x="773" y="324"/>
                  <a:pt x="770" y="325"/>
                  <a:pt x="768" y="324"/>
                </a:cubicBezTo>
                <a:cubicBezTo>
                  <a:pt x="767" y="324"/>
                  <a:pt x="767" y="324"/>
                  <a:pt x="767" y="324"/>
                </a:cubicBezTo>
                <a:cubicBezTo>
                  <a:pt x="766" y="323"/>
                  <a:pt x="765" y="323"/>
                  <a:pt x="763" y="323"/>
                </a:cubicBezTo>
                <a:cubicBezTo>
                  <a:pt x="759" y="321"/>
                  <a:pt x="755" y="321"/>
                  <a:pt x="751" y="319"/>
                </a:cubicBezTo>
                <a:cubicBezTo>
                  <a:pt x="749" y="320"/>
                  <a:pt x="746" y="319"/>
                  <a:pt x="744" y="318"/>
                </a:cubicBezTo>
                <a:cubicBezTo>
                  <a:pt x="743" y="318"/>
                  <a:pt x="743" y="319"/>
                  <a:pt x="742" y="318"/>
                </a:cubicBezTo>
                <a:cubicBezTo>
                  <a:pt x="741" y="318"/>
                  <a:pt x="741" y="318"/>
                  <a:pt x="741" y="318"/>
                </a:cubicBezTo>
                <a:cubicBezTo>
                  <a:pt x="740" y="318"/>
                  <a:pt x="740" y="318"/>
                  <a:pt x="739" y="318"/>
                </a:cubicBezTo>
                <a:cubicBezTo>
                  <a:pt x="738" y="317"/>
                  <a:pt x="738" y="317"/>
                  <a:pt x="737" y="316"/>
                </a:cubicBezTo>
                <a:cubicBezTo>
                  <a:pt x="736" y="316"/>
                  <a:pt x="736" y="317"/>
                  <a:pt x="735" y="316"/>
                </a:cubicBezTo>
                <a:cubicBezTo>
                  <a:pt x="734" y="316"/>
                  <a:pt x="733" y="315"/>
                  <a:pt x="733" y="315"/>
                </a:cubicBezTo>
                <a:cubicBezTo>
                  <a:pt x="731" y="315"/>
                  <a:pt x="729" y="316"/>
                  <a:pt x="727" y="314"/>
                </a:cubicBezTo>
                <a:cubicBezTo>
                  <a:pt x="725" y="314"/>
                  <a:pt x="724" y="313"/>
                  <a:pt x="722" y="313"/>
                </a:cubicBezTo>
                <a:cubicBezTo>
                  <a:pt x="721" y="313"/>
                  <a:pt x="720" y="313"/>
                  <a:pt x="719" y="313"/>
                </a:cubicBezTo>
                <a:cubicBezTo>
                  <a:pt x="718" y="313"/>
                  <a:pt x="718" y="313"/>
                  <a:pt x="717" y="313"/>
                </a:cubicBezTo>
                <a:cubicBezTo>
                  <a:pt x="715" y="312"/>
                  <a:pt x="713" y="313"/>
                  <a:pt x="711" y="311"/>
                </a:cubicBezTo>
                <a:cubicBezTo>
                  <a:pt x="708" y="312"/>
                  <a:pt x="703" y="309"/>
                  <a:pt x="701" y="311"/>
                </a:cubicBezTo>
                <a:cubicBezTo>
                  <a:pt x="701" y="312"/>
                  <a:pt x="700" y="313"/>
                  <a:pt x="699" y="313"/>
                </a:cubicBezTo>
                <a:cubicBezTo>
                  <a:pt x="698" y="313"/>
                  <a:pt x="698" y="312"/>
                  <a:pt x="697" y="311"/>
                </a:cubicBezTo>
                <a:cubicBezTo>
                  <a:pt x="696" y="311"/>
                  <a:pt x="693" y="310"/>
                  <a:pt x="692" y="310"/>
                </a:cubicBezTo>
                <a:cubicBezTo>
                  <a:pt x="691" y="310"/>
                  <a:pt x="691" y="311"/>
                  <a:pt x="690" y="311"/>
                </a:cubicBezTo>
                <a:cubicBezTo>
                  <a:pt x="689" y="311"/>
                  <a:pt x="688" y="309"/>
                  <a:pt x="687" y="309"/>
                </a:cubicBezTo>
                <a:cubicBezTo>
                  <a:pt x="686" y="309"/>
                  <a:pt x="685" y="310"/>
                  <a:pt x="684" y="310"/>
                </a:cubicBezTo>
                <a:cubicBezTo>
                  <a:pt x="683" y="309"/>
                  <a:pt x="682" y="308"/>
                  <a:pt x="682" y="307"/>
                </a:cubicBezTo>
                <a:cubicBezTo>
                  <a:pt x="682" y="307"/>
                  <a:pt x="682" y="307"/>
                  <a:pt x="681" y="307"/>
                </a:cubicBezTo>
                <a:cubicBezTo>
                  <a:pt x="680" y="305"/>
                  <a:pt x="677" y="304"/>
                  <a:pt x="674" y="304"/>
                </a:cubicBezTo>
                <a:cubicBezTo>
                  <a:pt x="674" y="303"/>
                  <a:pt x="673" y="303"/>
                  <a:pt x="673" y="303"/>
                </a:cubicBezTo>
                <a:cubicBezTo>
                  <a:pt x="670" y="302"/>
                  <a:pt x="668" y="299"/>
                  <a:pt x="666" y="296"/>
                </a:cubicBezTo>
                <a:cubicBezTo>
                  <a:pt x="666" y="296"/>
                  <a:pt x="665" y="296"/>
                  <a:pt x="665" y="295"/>
                </a:cubicBezTo>
                <a:cubicBezTo>
                  <a:pt x="664" y="294"/>
                  <a:pt x="664" y="293"/>
                  <a:pt x="663" y="292"/>
                </a:cubicBezTo>
                <a:cubicBezTo>
                  <a:pt x="663" y="291"/>
                  <a:pt x="662" y="291"/>
                  <a:pt x="662" y="290"/>
                </a:cubicBezTo>
                <a:cubicBezTo>
                  <a:pt x="662" y="288"/>
                  <a:pt x="661" y="287"/>
                  <a:pt x="660" y="286"/>
                </a:cubicBezTo>
                <a:cubicBezTo>
                  <a:pt x="660" y="285"/>
                  <a:pt x="659" y="284"/>
                  <a:pt x="659" y="283"/>
                </a:cubicBezTo>
                <a:cubicBezTo>
                  <a:pt x="658" y="281"/>
                  <a:pt x="659" y="279"/>
                  <a:pt x="658" y="277"/>
                </a:cubicBezTo>
                <a:cubicBezTo>
                  <a:pt x="659" y="274"/>
                  <a:pt x="659" y="271"/>
                  <a:pt x="660" y="267"/>
                </a:cubicBezTo>
                <a:cubicBezTo>
                  <a:pt x="660" y="267"/>
                  <a:pt x="659" y="267"/>
                  <a:pt x="660" y="266"/>
                </a:cubicBezTo>
                <a:cubicBezTo>
                  <a:pt x="661" y="265"/>
                  <a:pt x="661" y="263"/>
                  <a:pt x="662" y="261"/>
                </a:cubicBezTo>
                <a:cubicBezTo>
                  <a:pt x="663" y="261"/>
                  <a:pt x="663" y="260"/>
                  <a:pt x="664" y="260"/>
                </a:cubicBezTo>
                <a:cubicBezTo>
                  <a:pt x="665" y="259"/>
                  <a:pt x="665" y="258"/>
                  <a:pt x="666" y="257"/>
                </a:cubicBezTo>
                <a:cubicBezTo>
                  <a:pt x="670" y="256"/>
                  <a:pt x="673" y="253"/>
                  <a:pt x="677" y="251"/>
                </a:cubicBezTo>
                <a:cubicBezTo>
                  <a:pt x="677" y="251"/>
                  <a:pt x="678" y="251"/>
                  <a:pt x="678" y="251"/>
                </a:cubicBezTo>
                <a:cubicBezTo>
                  <a:pt x="680" y="250"/>
                  <a:pt x="682" y="250"/>
                  <a:pt x="684" y="249"/>
                </a:cubicBezTo>
                <a:cubicBezTo>
                  <a:pt x="685" y="248"/>
                  <a:pt x="687" y="249"/>
                  <a:pt x="689" y="249"/>
                </a:cubicBezTo>
                <a:cubicBezTo>
                  <a:pt x="690" y="249"/>
                  <a:pt x="690" y="248"/>
                  <a:pt x="692" y="249"/>
                </a:cubicBezTo>
                <a:cubicBezTo>
                  <a:pt x="693" y="249"/>
                  <a:pt x="695" y="248"/>
                  <a:pt x="696" y="248"/>
                </a:cubicBezTo>
                <a:cubicBezTo>
                  <a:pt x="698" y="248"/>
                  <a:pt x="700" y="249"/>
                  <a:pt x="701" y="250"/>
                </a:cubicBezTo>
                <a:cubicBezTo>
                  <a:pt x="702" y="250"/>
                  <a:pt x="703" y="249"/>
                  <a:pt x="704" y="250"/>
                </a:cubicBezTo>
                <a:cubicBezTo>
                  <a:pt x="705" y="250"/>
                  <a:pt x="706" y="252"/>
                  <a:pt x="707" y="252"/>
                </a:cubicBezTo>
                <a:close/>
                <a:moveTo>
                  <a:pt x="858" y="156"/>
                </a:moveTo>
                <a:cubicBezTo>
                  <a:pt x="858" y="156"/>
                  <a:pt x="858" y="156"/>
                  <a:pt x="858" y="156"/>
                </a:cubicBezTo>
                <a:cubicBezTo>
                  <a:pt x="858" y="157"/>
                  <a:pt x="859" y="156"/>
                  <a:pt x="858" y="156"/>
                </a:cubicBezTo>
                <a:close/>
                <a:moveTo>
                  <a:pt x="859" y="156"/>
                </a:moveTo>
                <a:cubicBezTo>
                  <a:pt x="860" y="155"/>
                  <a:pt x="859" y="154"/>
                  <a:pt x="860" y="152"/>
                </a:cubicBezTo>
                <a:cubicBezTo>
                  <a:pt x="859" y="152"/>
                  <a:pt x="859" y="152"/>
                  <a:pt x="860" y="151"/>
                </a:cubicBezTo>
                <a:cubicBezTo>
                  <a:pt x="859" y="150"/>
                  <a:pt x="860" y="148"/>
                  <a:pt x="858" y="148"/>
                </a:cubicBezTo>
                <a:cubicBezTo>
                  <a:pt x="858" y="149"/>
                  <a:pt x="858" y="150"/>
                  <a:pt x="857" y="151"/>
                </a:cubicBezTo>
                <a:cubicBezTo>
                  <a:pt x="857" y="151"/>
                  <a:pt x="858" y="151"/>
                  <a:pt x="858" y="151"/>
                </a:cubicBezTo>
                <a:cubicBezTo>
                  <a:pt x="858" y="152"/>
                  <a:pt x="858" y="154"/>
                  <a:pt x="858" y="156"/>
                </a:cubicBezTo>
                <a:cubicBezTo>
                  <a:pt x="858" y="156"/>
                  <a:pt x="858" y="155"/>
                  <a:pt x="859" y="1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344" tIns="45672" rIns="91344" bIns="45672" numCol="1" anchor="t" anchorCtr="0" compatLnSpc="1">
            <a:prstTxWarp prst="textNoShape">
              <a:avLst/>
            </a:prstTxWarp>
          </a:bodyPr>
          <a:lstStyle/>
          <a:p>
            <a:pPr defTabSz="913852">
              <a:defRPr/>
            </a:pPr>
            <a:endParaRPr lang="en-US" sz="2396">
              <a:solidFill>
                <a:prstClr val="black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86612" y="3362334"/>
            <a:ext cx="4152036" cy="33820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defTabSz="913852">
              <a:defRPr/>
            </a:pPr>
            <a:r>
              <a:rPr lang="en-US" sz="1600" dirty="0">
                <a:solidFill>
                  <a:prstClr val="white"/>
                </a:solidFill>
              </a:rPr>
              <a:t>Apply this coupon code during sign up</a:t>
            </a:r>
            <a:endParaRPr lang="es-UY" sz="1600" dirty="0">
              <a:solidFill>
                <a:prstClr val="white"/>
              </a:solidFill>
            </a:endParaRPr>
          </a:p>
        </p:txBody>
      </p:sp>
      <p:grpSp>
        <p:nvGrpSpPr>
          <p:cNvPr id="22" name="Group 21"/>
          <p:cNvGrpSpPr>
            <a:grpSpLocks noChangeAspect="1"/>
          </p:cNvGrpSpPr>
          <p:nvPr/>
        </p:nvGrpSpPr>
        <p:grpSpPr bwMode="auto">
          <a:xfrm>
            <a:off x="833146" y="711200"/>
            <a:ext cx="4320043" cy="3575110"/>
            <a:chOff x="507" y="1182"/>
            <a:chExt cx="3091" cy="2558"/>
          </a:xfrm>
        </p:grpSpPr>
        <p:sp>
          <p:nvSpPr>
            <p:cNvPr id="23" name="AutoShape 3"/>
            <p:cNvSpPr>
              <a:spLocks noChangeAspect="1" noChangeArrowheads="1" noTextEdit="1"/>
            </p:cNvSpPr>
            <p:nvPr/>
          </p:nvSpPr>
          <p:spPr bwMode="auto">
            <a:xfrm>
              <a:off x="507" y="1183"/>
              <a:ext cx="3044" cy="2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algn="ctr" defTabSz="913852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1700" y="3289"/>
              <a:ext cx="669" cy="364"/>
            </a:xfrm>
            <a:custGeom>
              <a:avLst/>
              <a:gdLst>
                <a:gd name="T0" fmla="*/ 659 w 659"/>
                <a:gd name="T1" fmla="*/ 364 h 364"/>
                <a:gd name="T2" fmla="*/ 0 w 659"/>
                <a:gd name="T3" fmla="*/ 364 h 364"/>
                <a:gd name="T4" fmla="*/ 51 w 659"/>
                <a:gd name="T5" fmla="*/ 0 h 364"/>
                <a:gd name="T6" fmla="*/ 612 w 659"/>
                <a:gd name="T7" fmla="*/ 0 h 364"/>
                <a:gd name="T8" fmla="*/ 659 w 659"/>
                <a:gd name="T9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9" h="364">
                  <a:moveTo>
                    <a:pt x="659" y="364"/>
                  </a:moveTo>
                  <a:lnTo>
                    <a:pt x="0" y="364"/>
                  </a:lnTo>
                  <a:lnTo>
                    <a:pt x="51" y="0"/>
                  </a:lnTo>
                  <a:lnTo>
                    <a:pt x="612" y="0"/>
                  </a:lnTo>
                  <a:lnTo>
                    <a:pt x="659" y="364"/>
                  </a:lnTo>
                  <a:close/>
                </a:path>
              </a:pathLst>
            </a:custGeom>
            <a:solidFill>
              <a:srgbClr val="D3D0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algn="ctr" defTabSz="913852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1652" y="3645"/>
              <a:ext cx="765" cy="94"/>
            </a:xfrm>
            <a:custGeom>
              <a:avLst/>
              <a:gdLst>
                <a:gd name="T0" fmla="*/ 758 w 772"/>
                <a:gd name="T1" fmla="*/ 96 h 96"/>
                <a:gd name="T2" fmla="*/ 12 w 772"/>
                <a:gd name="T3" fmla="*/ 96 h 96"/>
                <a:gd name="T4" fmla="*/ 0 w 772"/>
                <a:gd name="T5" fmla="*/ 84 h 96"/>
                <a:gd name="T6" fmla="*/ 2 w 772"/>
                <a:gd name="T7" fmla="*/ 78 h 96"/>
                <a:gd name="T8" fmla="*/ 48 w 772"/>
                <a:gd name="T9" fmla="*/ 5 h 96"/>
                <a:gd name="T10" fmla="*/ 58 w 772"/>
                <a:gd name="T11" fmla="*/ 0 h 96"/>
                <a:gd name="T12" fmla="*/ 715 w 772"/>
                <a:gd name="T13" fmla="*/ 0 h 96"/>
                <a:gd name="T14" fmla="*/ 725 w 772"/>
                <a:gd name="T15" fmla="*/ 6 h 96"/>
                <a:gd name="T16" fmla="*/ 768 w 772"/>
                <a:gd name="T17" fmla="*/ 78 h 96"/>
                <a:gd name="T18" fmla="*/ 764 w 772"/>
                <a:gd name="T19" fmla="*/ 95 h 96"/>
                <a:gd name="T20" fmla="*/ 758 w 772"/>
                <a:gd name="T21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2" h="96">
                  <a:moveTo>
                    <a:pt x="758" y="96"/>
                  </a:moveTo>
                  <a:cubicBezTo>
                    <a:pt x="12" y="96"/>
                    <a:pt x="12" y="96"/>
                    <a:pt x="12" y="96"/>
                  </a:cubicBezTo>
                  <a:cubicBezTo>
                    <a:pt x="5" y="96"/>
                    <a:pt x="0" y="91"/>
                    <a:pt x="0" y="84"/>
                  </a:cubicBezTo>
                  <a:cubicBezTo>
                    <a:pt x="0" y="82"/>
                    <a:pt x="0" y="80"/>
                    <a:pt x="2" y="78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50" y="2"/>
                    <a:pt x="54" y="0"/>
                    <a:pt x="58" y="0"/>
                  </a:cubicBezTo>
                  <a:cubicBezTo>
                    <a:pt x="715" y="0"/>
                    <a:pt x="715" y="0"/>
                    <a:pt x="715" y="0"/>
                  </a:cubicBezTo>
                  <a:cubicBezTo>
                    <a:pt x="719" y="0"/>
                    <a:pt x="723" y="2"/>
                    <a:pt x="725" y="6"/>
                  </a:cubicBezTo>
                  <a:cubicBezTo>
                    <a:pt x="768" y="78"/>
                    <a:pt x="768" y="78"/>
                    <a:pt x="768" y="78"/>
                  </a:cubicBezTo>
                  <a:cubicBezTo>
                    <a:pt x="772" y="84"/>
                    <a:pt x="770" y="91"/>
                    <a:pt x="764" y="95"/>
                  </a:cubicBezTo>
                  <a:cubicBezTo>
                    <a:pt x="762" y="96"/>
                    <a:pt x="760" y="96"/>
                    <a:pt x="758" y="96"/>
                  </a:cubicBezTo>
                  <a:close/>
                </a:path>
              </a:pathLst>
            </a:custGeom>
            <a:solidFill>
              <a:srgbClr val="BFB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algn="ctr" defTabSz="913852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507" y="1182"/>
              <a:ext cx="3090" cy="1885"/>
            </a:xfrm>
            <a:custGeom>
              <a:avLst/>
              <a:gdLst>
                <a:gd name="T0" fmla="*/ 3056 w 3114"/>
                <a:gd name="T1" fmla="*/ 0 h 1928"/>
                <a:gd name="T2" fmla="*/ 56 w 3114"/>
                <a:gd name="T3" fmla="*/ 0 h 1928"/>
                <a:gd name="T4" fmla="*/ 0 w 3114"/>
                <a:gd name="T5" fmla="*/ 56 h 1928"/>
                <a:gd name="T6" fmla="*/ 0 w 3114"/>
                <a:gd name="T7" fmla="*/ 1928 h 1928"/>
                <a:gd name="T8" fmla="*/ 3114 w 3114"/>
                <a:gd name="T9" fmla="*/ 1928 h 1928"/>
                <a:gd name="T10" fmla="*/ 3112 w 3114"/>
                <a:gd name="T11" fmla="*/ 56 h 1928"/>
                <a:gd name="T12" fmla="*/ 3056 w 3114"/>
                <a:gd name="T13" fmla="*/ 0 h 1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1928">
                  <a:moveTo>
                    <a:pt x="3056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56"/>
                    <a:pt x="0" y="1910"/>
                    <a:pt x="0" y="1928"/>
                  </a:cubicBezTo>
                  <a:cubicBezTo>
                    <a:pt x="3114" y="1928"/>
                    <a:pt x="3114" y="1928"/>
                    <a:pt x="3114" y="1928"/>
                  </a:cubicBezTo>
                  <a:cubicBezTo>
                    <a:pt x="3114" y="1896"/>
                    <a:pt x="3112" y="56"/>
                    <a:pt x="3112" y="56"/>
                  </a:cubicBezTo>
                  <a:cubicBezTo>
                    <a:pt x="3112" y="26"/>
                    <a:pt x="3087" y="0"/>
                    <a:pt x="305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algn="ctr" defTabSz="913852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9"/>
            <p:cNvSpPr>
              <a:spLocks/>
            </p:cNvSpPr>
            <p:nvPr/>
          </p:nvSpPr>
          <p:spPr bwMode="auto">
            <a:xfrm>
              <a:off x="508" y="3067"/>
              <a:ext cx="3090" cy="240"/>
            </a:xfrm>
            <a:custGeom>
              <a:avLst/>
              <a:gdLst>
                <a:gd name="T0" fmla="*/ 3061 w 3114"/>
                <a:gd name="T1" fmla="*/ 246 h 246"/>
                <a:gd name="T2" fmla="*/ 56 w 3114"/>
                <a:gd name="T3" fmla="*/ 246 h 246"/>
                <a:gd name="T4" fmla="*/ 0 w 3114"/>
                <a:gd name="T5" fmla="*/ 190 h 246"/>
                <a:gd name="T6" fmla="*/ 0 w 3114"/>
                <a:gd name="T7" fmla="*/ 0 h 246"/>
                <a:gd name="T8" fmla="*/ 3114 w 3114"/>
                <a:gd name="T9" fmla="*/ 0 h 246"/>
                <a:gd name="T10" fmla="*/ 3114 w 3114"/>
                <a:gd name="T11" fmla="*/ 190 h 246"/>
                <a:gd name="T12" fmla="*/ 3061 w 3114"/>
                <a:gd name="T13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246">
                  <a:moveTo>
                    <a:pt x="3061" y="246"/>
                  </a:moveTo>
                  <a:cubicBezTo>
                    <a:pt x="56" y="246"/>
                    <a:pt x="56" y="246"/>
                    <a:pt x="56" y="246"/>
                  </a:cubicBezTo>
                  <a:cubicBezTo>
                    <a:pt x="25" y="246"/>
                    <a:pt x="0" y="221"/>
                    <a:pt x="0" y="190"/>
                  </a:cubicBezTo>
                  <a:cubicBezTo>
                    <a:pt x="0" y="190"/>
                    <a:pt x="0" y="6"/>
                    <a:pt x="0" y="0"/>
                  </a:cubicBezTo>
                  <a:cubicBezTo>
                    <a:pt x="3114" y="0"/>
                    <a:pt x="3114" y="0"/>
                    <a:pt x="3114" y="0"/>
                  </a:cubicBezTo>
                  <a:cubicBezTo>
                    <a:pt x="3114" y="3"/>
                    <a:pt x="3114" y="190"/>
                    <a:pt x="3114" y="190"/>
                  </a:cubicBezTo>
                  <a:cubicBezTo>
                    <a:pt x="3114" y="221"/>
                    <a:pt x="3092" y="246"/>
                    <a:pt x="3061" y="246"/>
                  </a:cubicBezTo>
                  <a:close/>
                </a:path>
              </a:pathLst>
            </a:custGeom>
            <a:solidFill>
              <a:srgbClr val="EBE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algn="ctr" defTabSz="913852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Oval 10"/>
            <p:cNvSpPr>
              <a:spLocks noChangeArrowheads="1"/>
            </p:cNvSpPr>
            <p:nvPr/>
          </p:nvSpPr>
          <p:spPr bwMode="auto">
            <a:xfrm>
              <a:off x="1983" y="3140"/>
              <a:ext cx="94" cy="94"/>
            </a:xfrm>
            <a:prstGeom prst="ellipse">
              <a:avLst/>
            </a:prstGeom>
            <a:solidFill>
              <a:srgbClr val="D5D3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algn="ctr" defTabSz="913852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val 11"/>
            <p:cNvSpPr>
              <a:spLocks noChangeArrowheads="1"/>
            </p:cNvSpPr>
            <p:nvPr/>
          </p:nvSpPr>
          <p:spPr bwMode="auto">
            <a:xfrm>
              <a:off x="2011" y="1243"/>
              <a:ext cx="38" cy="37"/>
            </a:xfrm>
            <a:prstGeom prst="ellipse">
              <a:avLst/>
            </a:prstGeom>
            <a:solidFill>
              <a:srgbClr val="6262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4" tIns="45672" rIns="91344" bIns="45672" numCol="1" anchor="t" anchorCtr="0" compatLnSpc="1">
              <a:prstTxWarp prst="textNoShape">
                <a:avLst/>
              </a:prstTxWarp>
            </a:bodyPr>
            <a:lstStyle/>
            <a:p>
              <a:pPr algn="ctr" defTabSz="913852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7617227" y="5341922"/>
            <a:ext cx="2546542" cy="3037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852">
              <a:defRPr/>
            </a:pPr>
            <a:r>
              <a: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Visit slidemodel.com</a:t>
            </a:r>
          </a:p>
        </p:txBody>
      </p:sp>
      <p:sp>
        <p:nvSpPr>
          <p:cNvPr id="35" name="Rectangle 34"/>
          <p:cNvSpPr/>
          <p:nvPr/>
        </p:nvSpPr>
        <p:spPr>
          <a:xfrm>
            <a:off x="540001" y="4850171"/>
            <a:ext cx="4716867" cy="9072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9710" indent="-169710" defTabSz="913852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prstClr val="white"/>
                </a:solidFill>
              </a:rPr>
              <a:t>Easy to use</a:t>
            </a:r>
          </a:p>
          <a:p>
            <a:pPr marL="169710" indent="-169710" defTabSz="913852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prstClr val="white"/>
                </a:solidFill>
              </a:rPr>
              <a:t>Fully customizable</a:t>
            </a:r>
          </a:p>
          <a:p>
            <a:pPr marL="169710" indent="-169710" defTabSz="913852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prstClr val="white"/>
                </a:solidFill>
              </a:rPr>
              <a:t>Cutting edge designs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40005" y="4468203"/>
            <a:ext cx="5910649" cy="369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852">
              <a:defRPr/>
            </a:pPr>
            <a:r>
              <a:rPr lang="en-US" sz="1797" dirty="0">
                <a:solidFill>
                  <a:prstClr val="white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Download PowerPoint templates and save hours of work.</a:t>
            </a: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" y="6121199"/>
            <a:ext cx="12179305" cy="675221"/>
          </a:xfrm>
          <a:prstGeom prst="rect">
            <a:avLst/>
          </a:prstGeom>
        </p:spPr>
      </p:pic>
      <p:sp>
        <p:nvSpPr>
          <p:cNvPr id="39" name="Up Ribbon 38"/>
          <p:cNvSpPr/>
          <p:nvPr/>
        </p:nvSpPr>
        <p:spPr>
          <a:xfrm>
            <a:off x="6169968" y="1842735"/>
            <a:ext cx="5585326" cy="1367511"/>
          </a:xfrm>
          <a:prstGeom prst="ribbon2">
            <a:avLst>
              <a:gd name="adj1" fmla="val 16667"/>
              <a:gd name="adj2" fmla="val 75000"/>
            </a:avLst>
          </a:prstGeom>
          <a:solidFill>
            <a:srgbClr val="6BC2ED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3578">
              <a:defRPr/>
            </a:pPr>
            <a:endParaRPr lang="es-UY" sz="2396" kern="0">
              <a:solidFill>
                <a:prstClr val="white"/>
              </a:solidFill>
            </a:endParaRPr>
          </a:p>
        </p:txBody>
      </p:sp>
      <p:pic>
        <p:nvPicPr>
          <p:cNvPr id="40" name="Picture 2" descr="E:\cloud\drive\websites\slidemodel\logo\sebastian\slidemodel-logo-tran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684" y="764088"/>
            <a:ext cx="2788938" cy="527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/>
          <p:cNvSpPr txBox="1"/>
          <p:nvPr/>
        </p:nvSpPr>
        <p:spPr>
          <a:xfrm>
            <a:off x="7151956" y="2005279"/>
            <a:ext cx="3621360" cy="83013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defTabSz="913578">
              <a:defRPr/>
            </a:pPr>
            <a:r>
              <a:rPr lang="en-US" sz="1600" kern="0" dirty="0">
                <a:solidFill>
                  <a:prstClr val="white"/>
                </a:solidFill>
              </a:rPr>
              <a:t>Coupon Code:</a:t>
            </a:r>
          </a:p>
          <a:p>
            <a:pPr defTabSz="913578">
              <a:defRPr/>
            </a:pPr>
            <a:r>
              <a:rPr lang="en-US" sz="3196" b="1" kern="0" dirty="0">
                <a:solidFill>
                  <a:prstClr val="white"/>
                </a:solidFill>
              </a:rPr>
              <a:t>FREEBUNDLE15</a:t>
            </a:r>
            <a:endParaRPr lang="es-UY" sz="2396" b="1" kern="0" dirty="0">
              <a:solidFill>
                <a:prstClr val="white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450650" y="1373305"/>
            <a:ext cx="5023965" cy="33829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algn="ctr" defTabSz="913578">
              <a:defRPr/>
            </a:pPr>
            <a:r>
              <a:rPr lang="en-US" sz="1600" kern="0" dirty="0">
                <a:solidFill>
                  <a:prstClr val="white"/>
                </a:solidFill>
              </a:rPr>
              <a:t>Get </a:t>
            </a:r>
            <a:r>
              <a:rPr lang="en-US" sz="1600" b="1" kern="0" dirty="0">
                <a:solidFill>
                  <a:prstClr val="white"/>
                </a:solidFill>
              </a:rPr>
              <a:t>15% discount</a:t>
            </a:r>
            <a:r>
              <a:rPr lang="en-US" sz="1600" kern="0" dirty="0">
                <a:solidFill>
                  <a:prstClr val="white"/>
                </a:solidFill>
              </a:rPr>
              <a:t> from regular price</a:t>
            </a:r>
            <a:endParaRPr lang="es-UY" sz="1600" kern="0" dirty="0">
              <a:solidFill>
                <a:prstClr val="white"/>
              </a:solidFill>
            </a:endParaRPr>
          </a:p>
        </p:txBody>
      </p:sp>
      <p:sp>
        <p:nvSpPr>
          <p:cNvPr id="158" name="Freeform 7"/>
          <p:cNvSpPr>
            <a:spLocks/>
          </p:cNvSpPr>
          <p:nvPr/>
        </p:nvSpPr>
        <p:spPr bwMode="auto">
          <a:xfrm>
            <a:off x="1027123" y="876805"/>
            <a:ext cx="3942396" cy="2311169"/>
          </a:xfrm>
          <a:custGeom>
            <a:avLst/>
            <a:gdLst>
              <a:gd name="T0" fmla="*/ 3056 w 3114"/>
              <a:gd name="T1" fmla="*/ 0 h 1928"/>
              <a:gd name="T2" fmla="*/ 56 w 3114"/>
              <a:gd name="T3" fmla="*/ 0 h 1928"/>
              <a:gd name="T4" fmla="*/ 0 w 3114"/>
              <a:gd name="T5" fmla="*/ 56 h 1928"/>
              <a:gd name="T6" fmla="*/ 0 w 3114"/>
              <a:gd name="T7" fmla="*/ 1928 h 1928"/>
              <a:gd name="T8" fmla="*/ 3114 w 3114"/>
              <a:gd name="T9" fmla="*/ 1928 h 1928"/>
              <a:gd name="T10" fmla="*/ 3112 w 3114"/>
              <a:gd name="T11" fmla="*/ 56 h 1928"/>
              <a:gd name="T12" fmla="*/ 3056 w 3114"/>
              <a:gd name="T13" fmla="*/ 0 h 19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14" h="1928">
                <a:moveTo>
                  <a:pt x="3056" y="0"/>
                </a:moveTo>
                <a:cubicBezTo>
                  <a:pt x="56" y="0"/>
                  <a:pt x="56" y="0"/>
                  <a:pt x="56" y="0"/>
                </a:cubicBezTo>
                <a:cubicBezTo>
                  <a:pt x="25" y="0"/>
                  <a:pt x="0" y="26"/>
                  <a:pt x="0" y="56"/>
                </a:cubicBezTo>
                <a:cubicBezTo>
                  <a:pt x="0" y="56"/>
                  <a:pt x="0" y="1910"/>
                  <a:pt x="0" y="1928"/>
                </a:cubicBezTo>
                <a:cubicBezTo>
                  <a:pt x="3114" y="1928"/>
                  <a:pt x="3114" y="1928"/>
                  <a:pt x="3114" y="1928"/>
                </a:cubicBezTo>
                <a:cubicBezTo>
                  <a:pt x="3114" y="1896"/>
                  <a:pt x="3112" y="56"/>
                  <a:pt x="3112" y="56"/>
                </a:cubicBezTo>
                <a:cubicBezTo>
                  <a:pt x="3112" y="26"/>
                  <a:pt x="3087" y="0"/>
                  <a:pt x="3056" y="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368" tIns="45684" rIns="91368" bIns="45684" numCol="1" anchor="t" anchorCtr="0" compatLnSpc="1">
            <a:prstTxWarp prst="textNoShape">
              <a:avLst/>
            </a:prstTxWarp>
          </a:bodyPr>
          <a:lstStyle/>
          <a:p>
            <a:pPr defTabSz="913852">
              <a:defRPr/>
            </a:pPr>
            <a:endParaRPr lang="en-US" sz="1100">
              <a:solidFill>
                <a:prstClr val="black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BC40016-3D54-46EE-B7F4-7A3055E60F17}"/>
              </a:ext>
            </a:extLst>
          </p:cNvPr>
          <p:cNvSpPr/>
          <p:nvPr/>
        </p:nvSpPr>
        <p:spPr>
          <a:xfrm>
            <a:off x="1964851" y="1151981"/>
            <a:ext cx="2125116" cy="1800200"/>
          </a:xfrm>
          <a:prstGeom prst="rect">
            <a:avLst/>
          </a:prstGeom>
          <a:solidFill>
            <a:srgbClr val="F4AB17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527ECBF-F076-4694-B91F-8EAFF87A06E3}"/>
              </a:ext>
            </a:extLst>
          </p:cNvPr>
          <p:cNvGrpSpPr/>
          <p:nvPr/>
        </p:nvGrpSpPr>
        <p:grpSpPr>
          <a:xfrm>
            <a:off x="2433061" y="1479504"/>
            <a:ext cx="1188696" cy="1188696"/>
            <a:chOff x="-3989388" y="1193800"/>
            <a:chExt cx="4470401" cy="4470400"/>
          </a:xfrm>
          <a:solidFill>
            <a:sysClr val="window" lastClr="FFFFFF"/>
          </a:solidFill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DAD737A6-1FDF-4E00-97AE-0DF3B576AE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89388" y="1193800"/>
              <a:ext cx="4470401" cy="4470400"/>
            </a:xfrm>
            <a:custGeom>
              <a:avLst/>
              <a:gdLst>
                <a:gd name="T0" fmla="*/ 1472 w 1472"/>
                <a:gd name="T1" fmla="*/ 197 h 1472"/>
                <a:gd name="T2" fmla="*/ 1472 w 1472"/>
                <a:gd name="T3" fmla="*/ 0 h 1472"/>
                <a:gd name="T4" fmla="*/ 0 w 1472"/>
                <a:gd name="T5" fmla="*/ 0 h 1472"/>
                <a:gd name="T6" fmla="*/ 0 w 1472"/>
                <a:gd name="T7" fmla="*/ 197 h 1472"/>
                <a:gd name="T8" fmla="*/ 50 w 1472"/>
                <a:gd name="T9" fmla="*/ 197 h 1472"/>
                <a:gd name="T10" fmla="*/ 50 w 1472"/>
                <a:gd name="T11" fmla="*/ 1177 h 1472"/>
                <a:gd name="T12" fmla="*/ 25 w 1472"/>
                <a:gd name="T13" fmla="*/ 1177 h 1472"/>
                <a:gd name="T14" fmla="*/ 0 w 1472"/>
                <a:gd name="T15" fmla="*/ 1202 h 1472"/>
                <a:gd name="T16" fmla="*/ 25 w 1472"/>
                <a:gd name="T17" fmla="*/ 1226 h 1472"/>
                <a:gd name="T18" fmla="*/ 711 w 1472"/>
                <a:gd name="T19" fmla="*/ 1226 h 1472"/>
                <a:gd name="T20" fmla="*/ 711 w 1472"/>
                <a:gd name="T21" fmla="*/ 1276 h 1472"/>
                <a:gd name="T22" fmla="*/ 712 w 1472"/>
                <a:gd name="T23" fmla="*/ 1279 h 1472"/>
                <a:gd name="T24" fmla="*/ 638 w 1472"/>
                <a:gd name="T25" fmla="*/ 1374 h 1472"/>
                <a:gd name="T26" fmla="*/ 736 w 1472"/>
                <a:gd name="T27" fmla="*/ 1472 h 1472"/>
                <a:gd name="T28" fmla="*/ 834 w 1472"/>
                <a:gd name="T29" fmla="*/ 1374 h 1472"/>
                <a:gd name="T30" fmla="*/ 760 w 1472"/>
                <a:gd name="T31" fmla="*/ 1279 h 1472"/>
                <a:gd name="T32" fmla="*/ 761 w 1472"/>
                <a:gd name="T33" fmla="*/ 1276 h 1472"/>
                <a:gd name="T34" fmla="*/ 761 w 1472"/>
                <a:gd name="T35" fmla="*/ 1226 h 1472"/>
                <a:gd name="T36" fmla="*/ 1447 w 1472"/>
                <a:gd name="T37" fmla="*/ 1226 h 1472"/>
                <a:gd name="T38" fmla="*/ 1472 w 1472"/>
                <a:gd name="T39" fmla="*/ 1202 h 1472"/>
                <a:gd name="T40" fmla="*/ 1447 w 1472"/>
                <a:gd name="T41" fmla="*/ 1177 h 1472"/>
                <a:gd name="T42" fmla="*/ 1423 w 1472"/>
                <a:gd name="T43" fmla="*/ 1177 h 1472"/>
                <a:gd name="T44" fmla="*/ 1423 w 1472"/>
                <a:gd name="T45" fmla="*/ 197 h 1472"/>
                <a:gd name="T46" fmla="*/ 1472 w 1472"/>
                <a:gd name="T47" fmla="*/ 197 h 1472"/>
                <a:gd name="T48" fmla="*/ 785 w 1472"/>
                <a:gd name="T49" fmla="*/ 1374 h 1472"/>
                <a:gd name="T50" fmla="*/ 736 w 1472"/>
                <a:gd name="T51" fmla="*/ 1423 h 1472"/>
                <a:gd name="T52" fmla="*/ 687 w 1472"/>
                <a:gd name="T53" fmla="*/ 1374 h 1472"/>
                <a:gd name="T54" fmla="*/ 736 w 1472"/>
                <a:gd name="T55" fmla="*/ 1325 h 1472"/>
                <a:gd name="T56" fmla="*/ 785 w 1472"/>
                <a:gd name="T57" fmla="*/ 1374 h 1472"/>
                <a:gd name="T58" fmla="*/ 50 w 1472"/>
                <a:gd name="T59" fmla="*/ 50 h 1472"/>
                <a:gd name="T60" fmla="*/ 1423 w 1472"/>
                <a:gd name="T61" fmla="*/ 50 h 1472"/>
                <a:gd name="T62" fmla="*/ 1423 w 1472"/>
                <a:gd name="T63" fmla="*/ 148 h 1472"/>
                <a:gd name="T64" fmla="*/ 50 w 1472"/>
                <a:gd name="T65" fmla="*/ 148 h 1472"/>
                <a:gd name="T66" fmla="*/ 50 w 1472"/>
                <a:gd name="T67" fmla="*/ 50 h 1472"/>
                <a:gd name="T68" fmla="*/ 1374 w 1472"/>
                <a:gd name="T69" fmla="*/ 1177 h 1472"/>
                <a:gd name="T70" fmla="*/ 98 w 1472"/>
                <a:gd name="T71" fmla="*/ 1177 h 1472"/>
                <a:gd name="T72" fmla="*/ 98 w 1472"/>
                <a:gd name="T73" fmla="*/ 197 h 1472"/>
                <a:gd name="T74" fmla="*/ 1374 w 1472"/>
                <a:gd name="T75" fmla="*/ 197 h 1472"/>
                <a:gd name="T76" fmla="*/ 1374 w 1472"/>
                <a:gd name="T77" fmla="*/ 1177 h 1472"/>
                <a:gd name="T78" fmla="*/ 1374 w 1472"/>
                <a:gd name="T79" fmla="*/ 1177 h 1472"/>
                <a:gd name="T80" fmla="*/ 1374 w 1472"/>
                <a:gd name="T81" fmla="*/ 1177 h 1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72" h="1472">
                  <a:moveTo>
                    <a:pt x="1472" y="197"/>
                  </a:moveTo>
                  <a:cubicBezTo>
                    <a:pt x="1472" y="0"/>
                    <a:pt x="1472" y="0"/>
                    <a:pt x="147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50" y="197"/>
                    <a:pt x="50" y="197"/>
                    <a:pt x="50" y="197"/>
                  </a:cubicBezTo>
                  <a:cubicBezTo>
                    <a:pt x="50" y="1177"/>
                    <a:pt x="50" y="1177"/>
                    <a:pt x="50" y="1177"/>
                  </a:cubicBezTo>
                  <a:cubicBezTo>
                    <a:pt x="25" y="1177"/>
                    <a:pt x="25" y="1177"/>
                    <a:pt x="25" y="1177"/>
                  </a:cubicBezTo>
                  <a:cubicBezTo>
                    <a:pt x="11" y="1177"/>
                    <a:pt x="0" y="1188"/>
                    <a:pt x="0" y="1202"/>
                  </a:cubicBezTo>
                  <a:cubicBezTo>
                    <a:pt x="0" y="1215"/>
                    <a:pt x="11" y="1226"/>
                    <a:pt x="25" y="1226"/>
                  </a:cubicBezTo>
                  <a:cubicBezTo>
                    <a:pt x="711" y="1226"/>
                    <a:pt x="711" y="1226"/>
                    <a:pt x="711" y="1226"/>
                  </a:cubicBezTo>
                  <a:cubicBezTo>
                    <a:pt x="711" y="1276"/>
                    <a:pt x="711" y="1276"/>
                    <a:pt x="711" y="1276"/>
                  </a:cubicBezTo>
                  <a:cubicBezTo>
                    <a:pt x="711" y="1277"/>
                    <a:pt x="712" y="1278"/>
                    <a:pt x="712" y="1279"/>
                  </a:cubicBezTo>
                  <a:cubicBezTo>
                    <a:pt x="670" y="1290"/>
                    <a:pt x="638" y="1328"/>
                    <a:pt x="638" y="1374"/>
                  </a:cubicBezTo>
                  <a:cubicBezTo>
                    <a:pt x="638" y="1428"/>
                    <a:pt x="682" y="1472"/>
                    <a:pt x="736" y="1472"/>
                  </a:cubicBezTo>
                  <a:cubicBezTo>
                    <a:pt x="790" y="1472"/>
                    <a:pt x="834" y="1428"/>
                    <a:pt x="834" y="1374"/>
                  </a:cubicBezTo>
                  <a:cubicBezTo>
                    <a:pt x="834" y="1328"/>
                    <a:pt x="802" y="1290"/>
                    <a:pt x="760" y="1279"/>
                  </a:cubicBezTo>
                  <a:cubicBezTo>
                    <a:pt x="760" y="1278"/>
                    <a:pt x="761" y="1277"/>
                    <a:pt x="761" y="1276"/>
                  </a:cubicBezTo>
                  <a:cubicBezTo>
                    <a:pt x="761" y="1226"/>
                    <a:pt x="761" y="1226"/>
                    <a:pt x="761" y="1226"/>
                  </a:cubicBezTo>
                  <a:cubicBezTo>
                    <a:pt x="1447" y="1226"/>
                    <a:pt x="1447" y="1226"/>
                    <a:pt x="1447" y="1226"/>
                  </a:cubicBezTo>
                  <a:cubicBezTo>
                    <a:pt x="1461" y="1226"/>
                    <a:pt x="1472" y="1215"/>
                    <a:pt x="1472" y="1202"/>
                  </a:cubicBezTo>
                  <a:cubicBezTo>
                    <a:pt x="1472" y="1188"/>
                    <a:pt x="1461" y="1177"/>
                    <a:pt x="1447" y="1177"/>
                  </a:cubicBezTo>
                  <a:cubicBezTo>
                    <a:pt x="1423" y="1177"/>
                    <a:pt x="1423" y="1177"/>
                    <a:pt x="1423" y="1177"/>
                  </a:cubicBezTo>
                  <a:cubicBezTo>
                    <a:pt x="1423" y="197"/>
                    <a:pt x="1423" y="197"/>
                    <a:pt x="1423" y="197"/>
                  </a:cubicBezTo>
                  <a:lnTo>
                    <a:pt x="1472" y="197"/>
                  </a:lnTo>
                  <a:close/>
                  <a:moveTo>
                    <a:pt x="785" y="1374"/>
                  </a:moveTo>
                  <a:cubicBezTo>
                    <a:pt x="785" y="1401"/>
                    <a:pt x="763" y="1423"/>
                    <a:pt x="736" y="1423"/>
                  </a:cubicBezTo>
                  <a:cubicBezTo>
                    <a:pt x="709" y="1423"/>
                    <a:pt x="687" y="1401"/>
                    <a:pt x="687" y="1374"/>
                  </a:cubicBezTo>
                  <a:cubicBezTo>
                    <a:pt x="687" y="1347"/>
                    <a:pt x="709" y="1325"/>
                    <a:pt x="736" y="1325"/>
                  </a:cubicBezTo>
                  <a:cubicBezTo>
                    <a:pt x="763" y="1325"/>
                    <a:pt x="785" y="1347"/>
                    <a:pt x="785" y="1374"/>
                  </a:cubicBezTo>
                  <a:close/>
                  <a:moveTo>
                    <a:pt x="50" y="50"/>
                  </a:moveTo>
                  <a:cubicBezTo>
                    <a:pt x="1423" y="50"/>
                    <a:pt x="1423" y="50"/>
                    <a:pt x="1423" y="50"/>
                  </a:cubicBezTo>
                  <a:cubicBezTo>
                    <a:pt x="1423" y="148"/>
                    <a:pt x="1423" y="148"/>
                    <a:pt x="1423" y="148"/>
                  </a:cubicBezTo>
                  <a:cubicBezTo>
                    <a:pt x="50" y="148"/>
                    <a:pt x="50" y="148"/>
                    <a:pt x="50" y="148"/>
                  </a:cubicBezTo>
                  <a:lnTo>
                    <a:pt x="50" y="50"/>
                  </a:lnTo>
                  <a:close/>
                  <a:moveTo>
                    <a:pt x="1374" y="1177"/>
                  </a:moveTo>
                  <a:cubicBezTo>
                    <a:pt x="98" y="1177"/>
                    <a:pt x="98" y="1177"/>
                    <a:pt x="98" y="1177"/>
                  </a:cubicBezTo>
                  <a:cubicBezTo>
                    <a:pt x="98" y="197"/>
                    <a:pt x="98" y="197"/>
                    <a:pt x="98" y="197"/>
                  </a:cubicBezTo>
                  <a:cubicBezTo>
                    <a:pt x="1374" y="197"/>
                    <a:pt x="1374" y="197"/>
                    <a:pt x="1374" y="197"/>
                  </a:cubicBezTo>
                  <a:lnTo>
                    <a:pt x="1374" y="1177"/>
                  </a:lnTo>
                  <a:close/>
                  <a:moveTo>
                    <a:pt x="1374" y="1177"/>
                  </a:moveTo>
                  <a:cubicBezTo>
                    <a:pt x="1374" y="1177"/>
                    <a:pt x="1374" y="1177"/>
                    <a:pt x="1374" y="117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DC5C6061-2CD2-4DBC-BE03-EF9183082E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17875" y="2536825"/>
              <a:ext cx="819150" cy="147638"/>
            </a:xfrm>
            <a:custGeom>
              <a:avLst/>
              <a:gdLst>
                <a:gd name="T0" fmla="*/ 25 w 270"/>
                <a:gd name="T1" fmla="*/ 49 h 49"/>
                <a:gd name="T2" fmla="*/ 245 w 270"/>
                <a:gd name="T3" fmla="*/ 49 h 49"/>
                <a:gd name="T4" fmla="*/ 270 w 270"/>
                <a:gd name="T5" fmla="*/ 24 h 49"/>
                <a:gd name="T6" fmla="*/ 245 w 270"/>
                <a:gd name="T7" fmla="*/ 0 h 49"/>
                <a:gd name="T8" fmla="*/ 25 w 270"/>
                <a:gd name="T9" fmla="*/ 0 h 49"/>
                <a:gd name="T10" fmla="*/ 0 w 270"/>
                <a:gd name="T11" fmla="*/ 24 h 49"/>
                <a:gd name="T12" fmla="*/ 25 w 270"/>
                <a:gd name="T13" fmla="*/ 49 h 49"/>
                <a:gd name="T14" fmla="*/ 25 w 270"/>
                <a:gd name="T15" fmla="*/ 49 h 49"/>
                <a:gd name="T16" fmla="*/ 25 w 270"/>
                <a:gd name="T1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0" h="49">
                  <a:moveTo>
                    <a:pt x="25" y="49"/>
                  </a:moveTo>
                  <a:cubicBezTo>
                    <a:pt x="245" y="49"/>
                    <a:pt x="245" y="49"/>
                    <a:pt x="245" y="49"/>
                  </a:cubicBezTo>
                  <a:cubicBezTo>
                    <a:pt x="259" y="49"/>
                    <a:pt x="270" y="38"/>
                    <a:pt x="270" y="24"/>
                  </a:cubicBezTo>
                  <a:cubicBezTo>
                    <a:pt x="270" y="11"/>
                    <a:pt x="259" y="0"/>
                    <a:pt x="24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9"/>
                    <a:pt x="25" y="49"/>
                  </a:cubicBezTo>
                  <a:close/>
                  <a:moveTo>
                    <a:pt x="25" y="49"/>
                  </a:moveTo>
                  <a:cubicBezTo>
                    <a:pt x="25" y="49"/>
                    <a:pt x="25" y="49"/>
                    <a:pt x="25" y="4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1A2C93A8-F05E-4B83-ABB2-C5EE60C3FE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17875" y="2311400"/>
              <a:ext cx="522288" cy="149225"/>
            </a:xfrm>
            <a:custGeom>
              <a:avLst/>
              <a:gdLst>
                <a:gd name="T0" fmla="*/ 25 w 172"/>
                <a:gd name="T1" fmla="*/ 49 h 49"/>
                <a:gd name="T2" fmla="*/ 147 w 172"/>
                <a:gd name="T3" fmla="*/ 49 h 49"/>
                <a:gd name="T4" fmla="*/ 172 w 172"/>
                <a:gd name="T5" fmla="*/ 25 h 49"/>
                <a:gd name="T6" fmla="*/ 147 w 172"/>
                <a:gd name="T7" fmla="*/ 0 h 49"/>
                <a:gd name="T8" fmla="*/ 25 w 172"/>
                <a:gd name="T9" fmla="*/ 0 h 49"/>
                <a:gd name="T10" fmla="*/ 0 w 172"/>
                <a:gd name="T11" fmla="*/ 25 h 49"/>
                <a:gd name="T12" fmla="*/ 25 w 172"/>
                <a:gd name="T13" fmla="*/ 49 h 49"/>
                <a:gd name="T14" fmla="*/ 25 w 172"/>
                <a:gd name="T15" fmla="*/ 49 h 49"/>
                <a:gd name="T16" fmla="*/ 25 w 172"/>
                <a:gd name="T1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49">
                  <a:moveTo>
                    <a:pt x="25" y="49"/>
                  </a:moveTo>
                  <a:cubicBezTo>
                    <a:pt x="147" y="49"/>
                    <a:pt x="147" y="49"/>
                    <a:pt x="147" y="49"/>
                  </a:cubicBezTo>
                  <a:cubicBezTo>
                    <a:pt x="161" y="49"/>
                    <a:pt x="172" y="38"/>
                    <a:pt x="172" y="25"/>
                  </a:cubicBezTo>
                  <a:cubicBezTo>
                    <a:pt x="172" y="11"/>
                    <a:pt x="161" y="0"/>
                    <a:pt x="147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8"/>
                    <a:pt x="11" y="49"/>
                    <a:pt x="25" y="49"/>
                  </a:cubicBezTo>
                  <a:close/>
                  <a:moveTo>
                    <a:pt x="25" y="49"/>
                  </a:moveTo>
                  <a:cubicBezTo>
                    <a:pt x="25" y="49"/>
                    <a:pt x="25" y="49"/>
                    <a:pt x="25" y="4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Freeform 8">
              <a:extLst>
                <a:ext uri="{FF2B5EF4-FFF2-40B4-BE49-F238E27FC236}">
                  <a16:creationId xmlns:a16="http://schemas.microsoft.com/office/drawing/2014/main" id="{31FB0E8B-7DBF-43B9-AA69-9F592FEB0D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17875" y="2757488"/>
              <a:ext cx="819150" cy="149225"/>
            </a:xfrm>
            <a:custGeom>
              <a:avLst/>
              <a:gdLst>
                <a:gd name="T0" fmla="*/ 25 w 270"/>
                <a:gd name="T1" fmla="*/ 49 h 49"/>
                <a:gd name="T2" fmla="*/ 245 w 270"/>
                <a:gd name="T3" fmla="*/ 49 h 49"/>
                <a:gd name="T4" fmla="*/ 270 w 270"/>
                <a:gd name="T5" fmla="*/ 25 h 49"/>
                <a:gd name="T6" fmla="*/ 245 w 270"/>
                <a:gd name="T7" fmla="*/ 0 h 49"/>
                <a:gd name="T8" fmla="*/ 25 w 270"/>
                <a:gd name="T9" fmla="*/ 0 h 49"/>
                <a:gd name="T10" fmla="*/ 0 w 270"/>
                <a:gd name="T11" fmla="*/ 25 h 49"/>
                <a:gd name="T12" fmla="*/ 25 w 270"/>
                <a:gd name="T13" fmla="*/ 49 h 49"/>
                <a:gd name="T14" fmla="*/ 25 w 270"/>
                <a:gd name="T15" fmla="*/ 49 h 49"/>
                <a:gd name="T16" fmla="*/ 25 w 270"/>
                <a:gd name="T1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0" h="49">
                  <a:moveTo>
                    <a:pt x="25" y="49"/>
                  </a:moveTo>
                  <a:cubicBezTo>
                    <a:pt x="245" y="49"/>
                    <a:pt x="245" y="49"/>
                    <a:pt x="245" y="49"/>
                  </a:cubicBezTo>
                  <a:cubicBezTo>
                    <a:pt x="259" y="49"/>
                    <a:pt x="270" y="38"/>
                    <a:pt x="270" y="25"/>
                  </a:cubicBezTo>
                  <a:cubicBezTo>
                    <a:pt x="270" y="11"/>
                    <a:pt x="259" y="0"/>
                    <a:pt x="24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8"/>
                    <a:pt x="11" y="49"/>
                    <a:pt x="25" y="49"/>
                  </a:cubicBezTo>
                  <a:close/>
                  <a:moveTo>
                    <a:pt x="25" y="49"/>
                  </a:moveTo>
                  <a:cubicBezTo>
                    <a:pt x="25" y="49"/>
                    <a:pt x="25" y="49"/>
                    <a:pt x="25" y="4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75561420-0239-49B6-9DC9-46472C20B8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175000" y="2833688"/>
              <a:ext cx="2835276" cy="1487488"/>
            </a:xfrm>
            <a:custGeom>
              <a:avLst/>
              <a:gdLst>
                <a:gd name="T0" fmla="*/ 9 w 934"/>
                <a:gd name="T1" fmla="*/ 483 h 490"/>
                <a:gd name="T2" fmla="*/ 27 w 934"/>
                <a:gd name="T3" fmla="*/ 490 h 490"/>
                <a:gd name="T4" fmla="*/ 44 w 934"/>
                <a:gd name="T5" fmla="*/ 483 h 490"/>
                <a:gd name="T6" fmla="*/ 336 w 934"/>
                <a:gd name="T7" fmla="*/ 192 h 490"/>
                <a:gd name="T8" fmla="*/ 539 w 934"/>
                <a:gd name="T9" fmla="*/ 395 h 490"/>
                <a:gd name="T10" fmla="*/ 556 w 934"/>
                <a:gd name="T11" fmla="*/ 402 h 490"/>
                <a:gd name="T12" fmla="*/ 574 w 934"/>
                <a:gd name="T13" fmla="*/ 395 h 490"/>
                <a:gd name="T14" fmla="*/ 885 w 934"/>
                <a:gd name="T15" fmla="*/ 84 h 490"/>
                <a:gd name="T16" fmla="*/ 885 w 934"/>
                <a:gd name="T17" fmla="*/ 196 h 490"/>
                <a:gd name="T18" fmla="*/ 909 w 934"/>
                <a:gd name="T19" fmla="*/ 221 h 490"/>
                <a:gd name="T20" fmla="*/ 934 w 934"/>
                <a:gd name="T21" fmla="*/ 196 h 490"/>
                <a:gd name="T22" fmla="*/ 934 w 934"/>
                <a:gd name="T23" fmla="*/ 24 h 490"/>
                <a:gd name="T24" fmla="*/ 932 w 934"/>
                <a:gd name="T25" fmla="*/ 15 h 490"/>
                <a:gd name="T26" fmla="*/ 919 w 934"/>
                <a:gd name="T27" fmla="*/ 2 h 490"/>
                <a:gd name="T28" fmla="*/ 909 w 934"/>
                <a:gd name="T29" fmla="*/ 0 h 490"/>
                <a:gd name="T30" fmla="*/ 738 w 934"/>
                <a:gd name="T31" fmla="*/ 0 h 490"/>
                <a:gd name="T32" fmla="*/ 713 w 934"/>
                <a:gd name="T33" fmla="*/ 24 h 490"/>
                <a:gd name="T34" fmla="*/ 738 w 934"/>
                <a:gd name="T35" fmla="*/ 49 h 490"/>
                <a:gd name="T36" fmla="*/ 850 w 934"/>
                <a:gd name="T37" fmla="*/ 49 h 490"/>
                <a:gd name="T38" fmla="*/ 556 w 934"/>
                <a:gd name="T39" fmla="*/ 343 h 490"/>
                <a:gd name="T40" fmla="*/ 353 w 934"/>
                <a:gd name="T41" fmla="*/ 140 h 490"/>
                <a:gd name="T42" fmla="*/ 318 w 934"/>
                <a:gd name="T43" fmla="*/ 140 h 490"/>
                <a:gd name="T44" fmla="*/ 9 w 934"/>
                <a:gd name="T45" fmla="*/ 448 h 490"/>
                <a:gd name="T46" fmla="*/ 9 w 934"/>
                <a:gd name="T47" fmla="*/ 483 h 490"/>
                <a:gd name="T48" fmla="*/ 9 w 934"/>
                <a:gd name="T49" fmla="*/ 483 h 490"/>
                <a:gd name="T50" fmla="*/ 9 w 934"/>
                <a:gd name="T51" fmla="*/ 483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34" h="490">
                  <a:moveTo>
                    <a:pt x="9" y="483"/>
                  </a:moveTo>
                  <a:cubicBezTo>
                    <a:pt x="14" y="488"/>
                    <a:pt x="20" y="490"/>
                    <a:pt x="27" y="490"/>
                  </a:cubicBezTo>
                  <a:cubicBezTo>
                    <a:pt x="33" y="490"/>
                    <a:pt x="39" y="488"/>
                    <a:pt x="44" y="483"/>
                  </a:cubicBezTo>
                  <a:cubicBezTo>
                    <a:pt x="336" y="192"/>
                    <a:pt x="336" y="192"/>
                    <a:pt x="336" y="192"/>
                  </a:cubicBezTo>
                  <a:cubicBezTo>
                    <a:pt x="539" y="395"/>
                    <a:pt x="539" y="395"/>
                    <a:pt x="539" y="395"/>
                  </a:cubicBezTo>
                  <a:cubicBezTo>
                    <a:pt x="544" y="400"/>
                    <a:pt x="550" y="402"/>
                    <a:pt x="556" y="402"/>
                  </a:cubicBezTo>
                  <a:cubicBezTo>
                    <a:pt x="563" y="402"/>
                    <a:pt x="569" y="400"/>
                    <a:pt x="574" y="395"/>
                  </a:cubicBezTo>
                  <a:cubicBezTo>
                    <a:pt x="885" y="84"/>
                    <a:pt x="885" y="84"/>
                    <a:pt x="885" y="84"/>
                  </a:cubicBezTo>
                  <a:cubicBezTo>
                    <a:pt x="885" y="196"/>
                    <a:pt x="885" y="196"/>
                    <a:pt x="885" y="196"/>
                  </a:cubicBezTo>
                  <a:cubicBezTo>
                    <a:pt x="885" y="210"/>
                    <a:pt x="896" y="221"/>
                    <a:pt x="909" y="221"/>
                  </a:cubicBezTo>
                  <a:cubicBezTo>
                    <a:pt x="923" y="221"/>
                    <a:pt x="934" y="210"/>
                    <a:pt x="934" y="196"/>
                  </a:cubicBezTo>
                  <a:cubicBezTo>
                    <a:pt x="934" y="24"/>
                    <a:pt x="934" y="24"/>
                    <a:pt x="934" y="24"/>
                  </a:cubicBezTo>
                  <a:cubicBezTo>
                    <a:pt x="934" y="21"/>
                    <a:pt x="933" y="18"/>
                    <a:pt x="932" y="15"/>
                  </a:cubicBezTo>
                  <a:cubicBezTo>
                    <a:pt x="930" y="9"/>
                    <a:pt x="925" y="4"/>
                    <a:pt x="919" y="2"/>
                  </a:cubicBezTo>
                  <a:cubicBezTo>
                    <a:pt x="916" y="1"/>
                    <a:pt x="913" y="0"/>
                    <a:pt x="90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24" y="0"/>
                    <a:pt x="713" y="11"/>
                    <a:pt x="713" y="24"/>
                  </a:cubicBezTo>
                  <a:cubicBezTo>
                    <a:pt x="713" y="38"/>
                    <a:pt x="724" y="49"/>
                    <a:pt x="738" y="49"/>
                  </a:cubicBezTo>
                  <a:cubicBezTo>
                    <a:pt x="850" y="49"/>
                    <a:pt x="850" y="49"/>
                    <a:pt x="850" y="49"/>
                  </a:cubicBezTo>
                  <a:cubicBezTo>
                    <a:pt x="556" y="343"/>
                    <a:pt x="556" y="343"/>
                    <a:pt x="556" y="343"/>
                  </a:cubicBezTo>
                  <a:cubicBezTo>
                    <a:pt x="353" y="140"/>
                    <a:pt x="353" y="140"/>
                    <a:pt x="353" y="140"/>
                  </a:cubicBezTo>
                  <a:cubicBezTo>
                    <a:pt x="343" y="130"/>
                    <a:pt x="328" y="130"/>
                    <a:pt x="318" y="140"/>
                  </a:cubicBezTo>
                  <a:cubicBezTo>
                    <a:pt x="9" y="448"/>
                    <a:pt x="9" y="448"/>
                    <a:pt x="9" y="448"/>
                  </a:cubicBezTo>
                  <a:cubicBezTo>
                    <a:pt x="0" y="458"/>
                    <a:pt x="0" y="474"/>
                    <a:pt x="9" y="483"/>
                  </a:cubicBezTo>
                  <a:close/>
                  <a:moveTo>
                    <a:pt x="9" y="483"/>
                  </a:moveTo>
                  <a:cubicBezTo>
                    <a:pt x="9" y="483"/>
                    <a:pt x="9" y="483"/>
                    <a:pt x="9" y="48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83600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cloud\drive\websites\slidemodel\logo\sebastian\slidemodel-logo-tran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491" y="3164751"/>
            <a:ext cx="2791845" cy="528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6161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B1FDF6-ECC0-46F4-959E-4450192B7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Thesis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Presentation Outline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1A42CF-CD10-40D9-B555-5B877D61C30E}"/>
              </a:ext>
            </a:extLst>
          </p:cNvPr>
          <p:cNvSpPr/>
          <p:nvPr/>
        </p:nvSpPr>
        <p:spPr>
          <a:xfrm>
            <a:off x="1077011" y="1342073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419D05E-C159-4D18-950C-8DB21A95A3FF}"/>
              </a:ext>
            </a:extLst>
          </p:cNvPr>
          <p:cNvSpPr/>
          <p:nvPr/>
        </p:nvSpPr>
        <p:spPr>
          <a:xfrm>
            <a:off x="1077011" y="1913075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483CB1-9355-4994-AC33-E70D3AB49F71}"/>
              </a:ext>
            </a:extLst>
          </p:cNvPr>
          <p:cNvSpPr/>
          <p:nvPr/>
        </p:nvSpPr>
        <p:spPr>
          <a:xfrm>
            <a:off x="1077011" y="2484077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C3C6A6-012F-499B-99E2-4CB11EA0E8CC}"/>
              </a:ext>
            </a:extLst>
          </p:cNvPr>
          <p:cNvSpPr/>
          <p:nvPr/>
        </p:nvSpPr>
        <p:spPr>
          <a:xfrm>
            <a:off x="1077011" y="3055079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5DE87D-0D17-4702-8827-1F859F8C5724}"/>
              </a:ext>
            </a:extLst>
          </p:cNvPr>
          <p:cNvSpPr/>
          <p:nvPr/>
        </p:nvSpPr>
        <p:spPr>
          <a:xfrm>
            <a:off x="1077011" y="3626081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AAA62D-11DB-4A82-8736-C8B2029AC197}"/>
              </a:ext>
            </a:extLst>
          </p:cNvPr>
          <p:cNvSpPr/>
          <p:nvPr/>
        </p:nvSpPr>
        <p:spPr>
          <a:xfrm>
            <a:off x="1077011" y="4197083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4E2FD02-4040-4334-B7F5-7188C52015A7}"/>
              </a:ext>
            </a:extLst>
          </p:cNvPr>
          <p:cNvSpPr/>
          <p:nvPr/>
        </p:nvSpPr>
        <p:spPr>
          <a:xfrm>
            <a:off x="1077011" y="4768085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1BBBB88-A6BA-4299-9F50-26D6FC215426}"/>
              </a:ext>
            </a:extLst>
          </p:cNvPr>
          <p:cNvSpPr/>
          <p:nvPr/>
        </p:nvSpPr>
        <p:spPr>
          <a:xfrm>
            <a:off x="1077011" y="5339087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CCCFA54-670D-4F47-8280-5B6153FEC9C5}"/>
              </a:ext>
            </a:extLst>
          </p:cNvPr>
          <p:cNvSpPr/>
          <p:nvPr/>
        </p:nvSpPr>
        <p:spPr>
          <a:xfrm>
            <a:off x="1077011" y="5910090"/>
            <a:ext cx="173758" cy="17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C6B0FBD-8B20-4A04-8F67-A8F9456E3D48}"/>
              </a:ext>
            </a:extLst>
          </p:cNvPr>
          <p:cNvSpPr/>
          <p:nvPr/>
        </p:nvSpPr>
        <p:spPr>
          <a:xfrm>
            <a:off x="1427725" y="122554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Slide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4BC36CC-55CA-4BA0-ABFE-FD8B244A9DC7}"/>
              </a:ext>
            </a:extLst>
          </p:cNvPr>
          <p:cNvCxnSpPr>
            <a:cxnSpLocks/>
          </p:cNvCxnSpPr>
          <p:nvPr/>
        </p:nvCxnSpPr>
        <p:spPr>
          <a:xfrm>
            <a:off x="1042835" y="162565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5951C02E-B7CD-4960-A431-6DA7A66A9936}"/>
              </a:ext>
            </a:extLst>
          </p:cNvPr>
          <p:cNvSpPr/>
          <p:nvPr/>
        </p:nvSpPr>
        <p:spPr>
          <a:xfrm>
            <a:off x="1427725" y="180466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0A4075B-0123-4A98-BF17-07C3B6831ACD}"/>
              </a:ext>
            </a:extLst>
          </p:cNvPr>
          <p:cNvCxnSpPr>
            <a:cxnSpLocks/>
          </p:cNvCxnSpPr>
          <p:nvPr/>
        </p:nvCxnSpPr>
        <p:spPr>
          <a:xfrm>
            <a:off x="1042835" y="220477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C5D9A390-F971-4409-8CC4-DB2FCCE79FB1}"/>
              </a:ext>
            </a:extLst>
          </p:cNvPr>
          <p:cNvSpPr/>
          <p:nvPr/>
        </p:nvSpPr>
        <p:spPr>
          <a:xfrm>
            <a:off x="1427725" y="238378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Purpose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DCB4947-C35A-42EF-9D17-A81F25B0226C}"/>
              </a:ext>
            </a:extLst>
          </p:cNvPr>
          <p:cNvCxnSpPr>
            <a:cxnSpLocks/>
          </p:cNvCxnSpPr>
          <p:nvPr/>
        </p:nvCxnSpPr>
        <p:spPr>
          <a:xfrm>
            <a:off x="1042835" y="278389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16600D72-5998-42A6-BFB2-03DC0B2EEA3E}"/>
              </a:ext>
            </a:extLst>
          </p:cNvPr>
          <p:cNvSpPr/>
          <p:nvPr/>
        </p:nvSpPr>
        <p:spPr>
          <a:xfrm>
            <a:off x="1427725" y="296290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1171088-ABDC-435D-BC05-68119684664A}"/>
              </a:ext>
            </a:extLst>
          </p:cNvPr>
          <p:cNvCxnSpPr>
            <a:cxnSpLocks/>
          </p:cNvCxnSpPr>
          <p:nvPr/>
        </p:nvCxnSpPr>
        <p:spPr>
          <a:xfrm>
            <a:off x="1042835" y="336301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F966B7EB-7D00-406E-9DA3-3DE33BFFA4C2}"/>
              </a:ext>
            </a:extLst>
          </p:cNvPr>
          <p:cNvSpPr/>
          <p:nvPr/>
        </p:nvSpPr>
        <p:spPr>
          <a:xfrm>
            <a:off x="1427725" y="354202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Statistical Analysis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934A06B-2877-4D7B-8555-65C8BB86E4E4}"/>
              </a:ext>
            </a:extLst>
          </p:cNvPr>
          <p:cNvCxnSpPr>
            <a:cxnSpLocks/>
          </p:cNvCxnSpPr>
          <p:nvPr/>
        </p:nvCxnSpPr>
        <p:spPr>
          <a:xfrm>
            <a:off x="1042835" y="394213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4529C805-1150-4889-9DC9-B3B1AB28DC6F}"/>
              </a:ext>
            </a:extLst>
          </p:cNvPr>
          <p:cNvSpPr/>
          <p:nvPr/>
        </p:nvSpPr>
        <p:spPr>
          <a:xfrm>
            <a:off x="1427725" y="412114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4AC0BC0-09E6-4BBE-B72F-DF871F43EC5F}"/>
              </a:ext>
            </a:extLst>
          </p:cNvPr>
          <p:cNvCxnSpPr>
            <a:cxnSpLocks/>
          </p:cNvCxnSpPr>
          <p:nvPr/>
        </p:nvCxnSpPr>
        <p:spPr>
          <a:xfrm>
            <a:off x="1042835" y="452125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BC663235-A7E9-495B-AF3E-E59869128B19}"/>
              </a:ext>
            </a:extLst>
          </p:cNvPr>
          <p:cNvSpPr/>
          <p:nvPr/>
        </p:nvSpPr>
        <p:spPr>
          <a:xfrm>
            <a:off x="1427725" y="468502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Discussion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B3BD117-4B15-47B6-95FE-9484418AC7B7}"/>
              </a:ext>
            </a:extLst>
          </p:cNvPr>
          <p:cNvCxnSpPr>
            <a:cxnSpLocks/>
          </p:cNvCxnSpPr>
          <p:nvPr/>
        </p:nvCxnSpPr>
        <p:spPr>
          <a:xfrm>
            <a:off x="1042835" y="508513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5B17870B-86B0-4426-A0A4-047D0536CA78}"/>
              </a:ext>
            </a:extLst>
          </p:cNvPr>
          <p:cNvSpPr/>
          <p:nvPr/>
        </p:nvSpPr>
        <p:spPr>
          <a:xfrm>
            <a:off x="1427725" y="526414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Conclusions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B213496-05F3-4B7F-A014-538E1BE3A5F2}"/>
              </a:ext>
            </a:extLst>
          </p:cNvPr>
          <p:cNvCxnSpPr>
            <a:cxnSpLocks/>
          </p:cNvCxnSpPr>
          <p:nvPr/>
        </p:nvCxnSpPr>
        <p:spPr>
          <a:xfrm>
            <a:off x="1042835" y="566425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78AE0529-F7D2-4A97-A406-60A8C0299408}"/>
              </a:ext>
            </a:extLst>
          </p:cNvPr>
          <p:cNvSpPr/>
          <p:nvPr/>
        </p:nvSpPr>
        <p:spPr>
          <a:xfrm>
            <a:off x="1427725" y="5843264"/>
            <a:ext cx="76228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 Slide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825AD00-9401-4525-9190-3E23D10A3188}"/>
              </a:ext>
            </a:extLst>
          </p:cNvPr>
          <p:cNvCxnSpPr>
            <a:cxnSpLocks/>
          </p:cNvCxnSpPr>
          <p:nvPr/>
        </p:nvCxnSpPr>
        <p:spPr>
          <a:xfrm>
            <a:off x="1042835" y="6243374"/>
            <a:ext cx="99804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10138903-A166-4705-80C1-5DE49FAAD99D}"/>
              </a:ext>
            </a:extLst>
          </p:cNvPr>
          <p:cNvSpPr/>
          <p:nvPr/>
        </p:nvSpPr>
        <p:spPr>
          <a:xfrm>
            <a:off x="10602592" y="122554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423C60E-AEDF-4CA2-966C-0239EE683DB4}"/>
              </a:ext>
            </a:extLst>
          </p:cNvPr>
          <p:cNvSpPr/>
          <p:nvPr/>
        </p:nvSpPr>
        <p:spPr>
          <a:xfrm>
            <a:off x="10602592" y="180466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BB2B97F-2885-475E-ADCC-F1BE12FFCB4F}"/>
              </a:ext>
            </a:extLst>
          </p:cNvPr>
          <p:cNvSpPr/>
          <p:nvPr/>
        </p:nvSpPr>
        <p:spPr>
          <a:xfrm>
            <a:off x="10602592" y="238378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93D7FD8-0266-44E1-B47A-7C7190A26AC8}"/>
              </a:ext>
            </a:extLst>
          </p:cNvPr>
          <p:cNvSpPr/>
          <p:nvPr/>
        </p:nvSpPr>
        <p:spPr>
          <a:xfrm>
            <a:off x="10602592" y="296290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A2888F3-9857-43B0-8973-61B09A0086DF}"/>
              </a:ext>
            </a:extLst>
          </p:cNvPr>
          <p:cNvSpPr/>
          <p:nvPr/>
        </p:nvSpPr>
        <p:spPr>
          <a:xfrm>
            <a:off x="10602592" y="354202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05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844FF8F-C6E1-4D28-A8BC-E55086D031D3}"/>
              </a:ext>
            </a:extLst>
          </p:cNvPr>
          <p:cNvSpPr/>
          <p:nvPr/>
        </p:nvSpPr>
        <p:spPr>
          <a:xfrm>
            <a:off x="10602592" y="412114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06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9CC2A5D-0E10-43B2-B2B8-EC1713D9EAE7}"/>
              </a:ext>
            </a:extLst>
          </p:cNvPr>
          <p:cNvSpPr/>
          <p:nvPr/>
        </p:nvSpPr>
        <p:spPr>
          <a:xfrm>
            <a:off x="10602592" y="468502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07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DC47A20-9CB3-4ADF-B79F-D4A30B0F78C9}"/>
              </a:ext>
            </a:extLst>
          </p:cNvPr>
          <p:cNvSpPr/>
          <p:nvPr/>
        </p:nvSpPr>
        <p:spPr>
          <a:xfrm>
            <a:off x="10602592" y="526414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08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8570C41-78A0-4623-B731-E9182585B270}"/>
              </a:ext>
            </a:extLst>
          </p:cNvPr>
          <p:cNvSpPr/>
          <p:nvPr/>
        </p:nvSpPr>
        <p:spPr>
          <a:xfrm>
            <a:off x="10602592" y="5843264"/>
            <a:ext cx="5433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09</a:t>
            </a:r>
            <a:endParaRPr lang="en-IN" sz="2000" b="1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25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9C189F7-4794-49F8-BDED-911B2C5DD568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5C92A7EE-F958-45D7-B6CD-34B3E91E980A}"/>
              </a:ext>
            </a:extLst>
          </p:cNvPr>
          <p:cNvSpPr/>
          <p:nvPr/>
        </p:nvSpPr>
        <p:spPr>
          <a:xfrm>
            <a:off x="0" y="4725144"/>
            <a:ext cx="12188825" cy="2132856"/>
          </a:xfrm>
          <a:custGeom>
            <a:avLst/>
            <a:gdLst>
              <a:gd name="connsiteX0" fmla="*/ 6094412 w 12188825"/>
              <a:gd name="connsiteY0" fmla="*/ 0 h 2114437"/>
              <a:gd name="connsiteX1" fmla="*/ 6401871 w 12188825"/>
              <a:gd name="connsiteY1" fmla="*/ 341621 h 2114437"/>
              <a:gd name="connsiteX2" fmla="*/ 12188825 w 12188825"/>
              <a:gd name="connsiteY2" fmla="*/ 341621 h 2114437"/>
              <a:gd name="connsiteX3" fmla="*/ 12188825 w 12188825"/>
              <a:gd name="connsiteY3" fmla="*/ 2114437 h 2114437"/>
              <a:gd name="connsiteX4" fmla="*/ 0 w 12188825"/>
              <a:gd name="connsiteY4" fmla="*/ 2114437 h 2114437"/>
              <a:gd name="connsiteX5" fmla="*/ 0 w 12188825"/>
              <a:gd name="connsiteY5" fmla="*/ 341621 h 2114437"/>
              <a:gd name="connsiteX6" fmla="*/ 5786954 w 12188825"/>
              <a:gd name="connsiteY6" fmla="*/ 341621 h 211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825" h="2114437">
                <a:moveTo>
                  <a:pt x="6094412" y="0"/>
                </a:moveTo>
                <a:lnTo>
                  <a:pt x="6401871" y="341621"/>
                </a:lnTo>
                <a:lnTo>
                  <a:pt x="12188825" y="341621"/>
                </a:lnTo>
                <a:lnTo>
                  <a:pt x="12188825" y="2114437"/>
                </a:lnTo>
                <a:lnTo>
                  <a:pt x="0" y="2114437"/>
                </a:lnTo>
                <a:lnTo>
                  <a:pt x="0" y="341621"/>
                </a:lnTo>
                <a:lnTo>
                  <a:pt x="5786954" y="341621"/>
                </a:lnTo>
                <a:close/>
              </a:path>
            </a:pathLst>
          </a:custGeom>
          <a:solidFill>
            <a:schemeClr val="accent4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626B79A-C8FF-4CAB-9008-C8B6A177C3D6}"/>
              </a:ext>
            </a:extLst>
          </p:cNvPr>
          <p:cNvSpPr txBox="1"/>
          <p:nvPr/>
        </p:nvSpPr>
        <p:spPr>
          <a:xfrm>
            <a:off x="2213551" y="2348880"/>
            <a:ext cx="77617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Project Name</a:t>
            </a:r>
            <a:endParaRPr lang="en-IN" sz="4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B59C861-F374-49A1-89A7-D2E6D0C7A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Slide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E4B62A7-BEF7-4B0F-AD2E-884303F981BA}"/>
              </a:ext>
            </a:extLst>
          </p:cNvPr>
          <p:cNvSpPr/>
          <p:nvPr/>
        </p:nvSpPr>
        <p:spPr>
          <a:xfrm>
            <a:off x="2007987" y="5742948"/>
            <a:ext cx="19741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 Name</a:t>
            </a:r>
            <a:endParaRPr lang="en-I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1FDCFE1-AD06-45D7-BCD7-5635EC7A3B65}"/>
              </a:ext>
            </a:extLst>
          </p:cNvPr>
          <p:cNvCxnSpPr/>
          <p:nvPr/>
        </p:nvCxnSpPr>
        <p:spPr>
          <a:xfrm>
            <a:off x="4268568" y="5588189"/>
            <a:ext cx="0" cy="648072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DD6D830F-12E2-43F4-AFD6-545FBC511D83}"/>
              </a:ext>
            </a:extLst>
          </p:cNvPr>
          <p:cNvSpPr/>
          <p:nvPr/>
        </p:nvSpPr>
        <p:spPr>
          <a:xfrm>
            <a:off x="4554974" y="5742948"/>
            <a:ext cx="252652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Degrees/Certification</a:t>
            </a:r>
            <a:endParaRPr lang="en-I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715E492-F235-4F8B-9139-A0AEA45243B4}"/>
              </a:ext>
            </a:extLst>
          </p:cNvPr>
          <p:cNvCxnSpPr/>
          <p:nvPr/>
        </p:nvCxnSpPr>
        <p:spPr>
          <a:xfrm>
            <a:off x="7367905" y="5588189"/>
            <a:ext cx="0" cy="648072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CEC7B841-8F32-43B2-A585-635F99DE4FC2}"/>
              </a:ext>
            </a:extLst>
          </p:cNvPr>
          <p:cNvSpPr/>
          <p:nvPr/>
        </p:nvSpPr>
        <p:spPr>
          <a:xfrm>
            <a:off x="7654312" y="5742948"/>
            <a:ext cx="252652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Thesis Advisor Name</a:t>
            </a:r>
            <a:endParaRPr lang="en-I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571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E4C399-69EB-4AB8-9664-F1ACA6A6831B}"/>
              </a:ext>
            </a:extLst>
          </p:cNvPr>
          <p:cNvSpPr/>
          <p:nvPr/>
        </p:nvSpPr>
        <p:spPr>
          <a:xfrm>
            <a:off x="1893510" y="1846879"/>
            <a:ext cx="1343278" cy="13162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5EFF69-5E18-49FC-AD3B-08F33EC7D3A6}"/>
              </a:ext>
            </a:extLst>
          </p:cNvPr>
          <p:cNvSpPr/>
          <p:nvPr/>
        </p:nvSpPr>
        <p:spPr>
          <a:xfrm>
            <a:off x="1196264" y="3791169"/>
            <a:ext cx="27377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Placeholder Text</a:t>
            </a:r>
            <a:endParaRPr lang="en-IN" sz="2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7CDA1E-9E34-40EA-97F2-A7143F8F7D50}"/>
              </a:ext>
            </a:extLst>
          </p:cNvPr>
          <p:cNvSpPr/>
          <p:nvPr/>
        </p:nvSpPr>
        <p:spPr>
          <a:xfrm>
            <a:off x="1196264" y="4367741"/>
            <a:ext cx="27377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1AD3CF-3133-4342-A8F9-D6D6FF9B22CA}"/>
              </a:ext>
            </a:extLst>
          </p:cNvPr>
          <p:cNvSpPr/>
          <p:nvPr/>
        </p:nvSpPr>
        <p:spPr>
          <a:xfrm>
            <a:off x="5422773" y="1846879"/>
            <a:ext cx="1343278" cy="13162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FD1C30-6B63-4734-831C-1DC36A90BE8A}"/>
              </a:ext>
            </a:extLst>
          </p:cNvPr>
          <p:cNvSpPr/>
          <p:nvPr/>
        </p:nvSpPr>
        <p:spPr>
          <a:xfrm>
            <a:off x="4725527" y="3791169"/>
            <a:ext cx="27377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Placeholder Text</a:t>
            </a:r>
            <a:endParaRPr lang="en-IN" sz="2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0554CE-899C-486D-9EA2-3CA394DEF8C8}"/>
              </a:ext>
            </a:extLst>
          </p:cNvPr>
          <p:cNvSpPr/>
          <p:nvPr/>
        </p:nvSpPr>
        <p:spPr>
          <a:xfrm>
            <a:off x="4725527" y="4367741"/>
            <a:ext cx="27377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3B003B-46A6-4905-A935-EC7AEB47C841}"/>
              </a:ext>
            </a:extLst>
          </p:cNvPr>
          <p:cNvSpPr/>
          <p:nvPr/>
        </p:nvSpPr>
        <p:spPr>
          <a:xfrm>
            <a:off x="8952037" y="1846879"/>
            <a:ext cx="1343278" cy="13162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B9CACC-F19C-4F3B-87F6-1FB5296E14B3}"/>
              </a:ext>
            </a:extLst>
          </p:cNvPr>
          <p:cNvSpPr/>
          <p:nvPr/>
        </p:nvSpPr>
        <p:spPr>
          <a:xfrm>
            <a:off x="8254791" y="3791169"/>
            <a:ext cx="27377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Placeholder Text</a:t>
            </a:r>
            <a:endParaRPr lang="en-IN" sz="2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0E8E9EB-179F-460D-B106-0A58568EB7C7}"/>
              </a:ext>
            </a:extLst>
          </p:cNvPr>
          <p:cNvSpPr/>
          <p:nvPr/>
        </p:nvSpPr>
        <p:spPr>
          <a:xfrm>
            <a:off x="8254791" y="4367741"/>
            <a:ext cx="27377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343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Literature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Review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C2505C-80D2-4770-A25A-E26E11CA9760}"/>
              </a:ext>
            </a:extLst>
          </p:cNvPr>
          <p:cNvSpPr/>
          <p:nvPr/>
        </p:nvSpPr>
        <p:spPr>
          <a:xfrm>
            <a:off x="0" y="2063867"/>
            <a:ext cx="6094412" cy="3645655"/>
          </a:xfrm>
          <a:prstGeom prst="rect">
            <a:avLst/>
          </a:prstGeom>
          <a:blipFill dpi="0" rotWithShape="0"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FEFD1A6-69FA-4C35-8A2F-6EB991B4E303}"/>
              </a:ext>
            </a:extLst>
          </p:cNvPr>
          <p:cNvSpPr/>
          <p:nvPr/>
        </p:nvSpPr>
        <p:spPr>
          <a:xfrm>
            <a:off x="1552908" y="1126182"/>
            <a:ext cx="90830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here. This is a sample text. You can replace this text. Enter your text here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B0CBECF-422A-40E1-A1F8-A4D488CEE5FA}"/>
              </a:ext>
            </a:extLst>
          </p:cNvPr>
          <p:cNvSpPr/>
          <p:nvPr/>
        </p:nvSpPr>
        <p:spPr>
          <a:xfrm>
            <a:off x="5746359" y="2265713"/>
            <a:ext cx="602926" cy="60292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651C769-D2B2-4C1C-960C-2E1FECF7CD05}"/>
              </a:ext>
            </a:extLst>
          </p:cNvPr>
          <p:cNvSpPr/>
          <p:nvPr/>
        </p:nvSpPr>
        <p:spPr>
          <a:xfrm>
            <a:off x="6742484" y="2113795"/>
            <a:ext cx="4464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Theory </a:t>
            </a:r>
            <a:endParaRPr lang="en-IN" sz="18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B24ABAA-04E0-448D-9703-28A6572A8C58}"/>
              </a:ext>
            </a:extLst>
          </p:cNvPr>
          <p:cNvSpPr/>
          <p:nvPr/>
        </p:nvSpPr>
        <p:spPr>
          <a:xfrm>
            <a:off x="6742484" y="2497338"/>
            <a:ext cx="44644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A1B486F-7740-40BB-AC9E-A44F670E38D4}"/>
              </a:ext>
            </a:extLst>
          </p:cNvPr>
          <p:cNvSpPr/>
          <p:nvPr/>
        </p:nvSpPr>
        <p:spPr>
          <a:xfrm>
            <a:off x="5746359" y="3600377"/>
            <a:ext cx="602926" cy="6029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A63A93C-4954-40CB-A1AC-98D9A927E92D}"/>
              </a:ext>
            </a:extLst>
          </p:cNvPr>
          <p:cNvSpPr/>
          <p:nvPr/>
        </p:nvSpPr>
        <p:spPr>
          <a:xfrm>
            <a:off x="6742484" y="3448459"/>
            <a:ext cx="4464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Theory </a:t>
            </a:r>
            <a:endParaRPr lang="en-IN" sz="18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A5078CA-BCFC-4A06-A227-50A2EC2191E8}"/>
              </a:ext>
            </a:extLst>
          </p:cNvPr>
          <p:cNvSpPr/>
          <p:nvPr/>
        </p:nvSpPr>
        <p:spPr>
          <a:xfrm>
            <a:off x="6742484" y="3832002"/>
            <a:ext cx="44644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747EE57-73DF-4115-B8D4-4D101FF96212}"/>
              </a:ext>
            </a:extLst>
          </p:cNvPr>
          <p:cNvSpPr/>
          <p:nvPr/>
        </p:nvSpPr>
        <p:spPr>
          <a:xfrm>
            <a:off x="5746359" y="4935042"/>
            <a:ext cx="602926" cy="60292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IN" sz="1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620F806-0B40-4032-AB6A-17F7D9C90FBE}"/>
              </a:ext>
            </a:extLst>
          </p:cNvPr>
          <p:cNvSpPr/>
          <p:nvPr/>
        </p:nvSpPr>
        <p:spPr>
          <a:xfrm>
            <a:off x="6742484" y="4783124"/>
            <a:ext cx="4464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Theory </a:t>
            </a:r>
            <a:endParaRPr lang="en-IN" sz="18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9DBF75A-D071-4498-8D25-3BD9B8005A48}"/>
              </a:ext>
            </a:extLst>
          </p:cNvPr>
          <p:cNvSpPr/>
          <p:nvPr/>
        </p:nvSpPr>
        <p:spPr>
          <a:xfrm>
            <a:off x="6742484" y="5166667"/>
            <a:ext cx="44644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4648A69-5192-4658-AD9B-1C743C2CADA5}"/>
              </a:ext>
            </a:extLst>
          </p:cNvPr>
          <p:cNvSpPr/>
          <p:nvPr/>
        </p:nvSpPr>
        <p:spPr>
          <a:xfrm>
            <a:off x="583731" y="5800822"/>
            <a:ext cx="4464496" cy="523220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fontAlgn="base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442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4000" t="-23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1FD1E26-1457-4FF8-ABB9-37AF1AD45E7F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Purpose </a:t>
            </a:r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Statement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3EEAF10-2E11-475B-A3BC-6115E17434AD}"/>
              </a:ext>
            </a:extLst>
          </p:cNvPr>
          <p:cNvSpPr/>
          <p:nvPr/>
        </p:nvSpPr>
        <p:spPr>
          <a:xfrm>
            <a:off x="5032095" y="1844824"/>
            <a:ext cx="2124634" cy="212463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0AC79E-11FD-40CC-829A-13FC6BAF26D5}"/>
              </a:ext>
            </a:extLst>
          </p:cNvPr>
          <p:cNvSpPr/>
          <p:nvPr/>
        </p:nvSpPr>
        <p:spPr>
          <a:xfrm>
            <a:off x="1552908" y="4509120"/>
            <a:ext cx="908300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I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 </a:t>
            </a:r>
          </a:p>
          <a:p>
            <a:pPr algn="ctr" fontAlgn="base"/>
            <a:endParaRPr lang="en-IN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 fontAlgn="base"/>
            <a:r>
              <a:rPr lang="en-IN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has survived not only five centuries, but also the leap into electronic typesetting, remaining essentially unchanged.</a:t>
            </a:r>
            <a:endParaRPr lang="en-IN" sz="11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D8B00F-8D63-4284-83EC-C3A41AF1F81D}"/>
              </a:ext>
            </a:extLst>
          </p:cNvPr>
          <p:cNvGrpSpPr/>
          <p:nvPr/>
        </p:nvGrpSpPr>
        <p:grpSpPr>
          <a:xfrm>
            <a:off x="5441023" y="2472022"/>
            <a:ext cx="1306779" cy="870239"/>
            <a:chOff x="-5224463" y="749300"/>
            <a:chExt cx="5840413" cy="3889375"/>
          </a:xfrm>
          <a:solidFill>
            <a:schemeClr val="bg1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00EDA4E2-B902-49D1-A865-7468DA954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73463" y="2587625"/>
              <a:ext cx="762000" cy="365125"/>
            </a:xfrm>
            <a:custGeom>
              <a:avLst/>
              <a:gdLst>
                <a:gd name="T0" fmla="*/ 193 w 251"/>
                <a:gd name="T1" fmla="*/ 12 h 120"/>
                <a:gd name="T2" fmla="*/ 58 w 251"/>
                <a:gd name="T3" fmla="*/ 12 h 120"/>
                <a:gd name="T4" fmla="*/ 58 w 251"/>
                <a:gd name="T5" fmla="*/ 12 h 120"/>
                <a:gd name="T6" fmla="*/ 12 w 251"/>
                <a:gd name="T7" fmla="*/ 13 h 120"/>
                <a:gd name="T8" fmla="*/ 12 w 251"/>
                <a:gd name="T9" fmla="*/ 58 h 120"/>
                <a:gd name="T10" fmla="*/ 239 w 251"/>
                <a:gd name="T11" fmla="*/ 58 h 120"/>
                <a:gd name="T12" fmla="*/ 238 w 251"/>
                <a:gd name="T13" fmla="*/ 12 h 120"/>
                <a:gd name="T14" fmla="*/ 193 w 251"/>
                <a:gd name="T15" fmla="*/ 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120">
                  <a:moveTo>
                    <a:pt x="193" y="12"/>
                  </a:moveTo>
                  <a:cubicBezTo>
                    <a:pt x="156" y="50"/>
                    <a:pt x="95" y="50"/>
                    <a:pt x="58" y="12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45" y="0"/>
                    <a:pt x="25" y="0"/>
                    <a:pt x="12" y="13"/>
                  </a:cubicBezTo>
                  <a:cubicBezTo>
                    <a:pt x="0" y="26"/>
                    <a:pt x="0" y="45"/>
                    <a:pt x="12" y="58"/>
                  </a:cubicBezTo>
                  <a:cubicBezTo>
                    <a:pt x="75" y="120"/>
                    <a:pt x="176" y="120"/>
                    <a:pt x="239" y="58"/>
                  </a:cubicBezTo>
                  <a:cubicBezTo>
                    <a:pt x="251" y="45"/>
                    <a:pt x="251" y="25"/>
                    <a:pt x="238" y="12"/>
                  </a:cubicBezTo>
                  <a:cubicBezTo>
                    <a:pt x="225" y="0"/>
                    <a:pt x="206" y="0"/>
                    <a:pt x="193" y="1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BAA0E73A-595D-4F68-B558-D29A794C3B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24463" y="749300"/>
              <a:ext cx="5840413" cy="3889375"/>
            </a:xfrm>
            <a:custGeom>
              <a:avLst/>
              <a:gdLst>
                <a:gd name="T0" fmla="*/ 1505 w 1924"/>
                <a:gd name="T1" fmla="*/ 0 h 1280"/>
                <a:gd name="T2" fmla="*/ 1228 w 1924"/>
                <a:gd name="T3" fmla="*/ 311 h 1280"/>
                <a:gd name="T4" fmla="*/ 1111 w 1924"/>
                <a:gd name="T5" fmla="*/ 383 h 1280"/>
                <a:gd name="T6" fmla="*/ 730 w 1924"/>
                <a:gd name="T7" fmla="*/ 383 h 1280"/>
                <a:gd name="T8" fmla="*/ 698 w 1924"/>
                <a:gd name="T9" fmla="*/ 266 h 1280"/>
                <a:gd name="T10" fmla="*/ 420 w 1924"/>
                <a:gd name="T11" fmla="*/ 0 h 1280"/>
                <a:gd name="T12" fmla="*/ 12 w 1924"/>
                <a:gd name="T13" fmla="*/ 439 h 1280"/>
                <a:gd name="T14" fmla="*/ 314 w 1924"/>
                <a:gd name="T15" fmla="*/ 695 h 1280"/>
                <a:gd name="T16" fmla="*/ 471 w 1924"/>
                <a:gd name="T17" fmla="*/ 893 h 1280"/>
                <a:gd name="T18" fmla="*/ 565 w 1924"/>
                <a:gd name="T19" fmla="*/ 1003 h 1280"/>
                <a:gd name="T20" fmla="*/ 842 w 1924"/>
                <a:gd name="T21" fmla="*/ 1280 h 1280"/>
                <a:gd name="T22" fmla="*/ 940 w 1924"/>
                <a:gd name="T23" fmla="*/ 1222 h 1280"/>
                <a:gd name="T24" fmla="*/ 1095 w 1924"/>
                <a:gd name="T25" fmla="*/ 1252 h 1280"/>
                <a:gd name="T26" fmla="*/ 1588 w 1924"/>
                <a:gd name="T27" fmla="*/ 669 h 1280"/>
                <a:gd name="T28" fmla="*/ 1635 w 1924"/>
                <a:gd name="T29" fmla="*/ 704 h 1280"/>
                <a:gd name="T30" fmla="*/ 1912 w 1924"/>
                <a:gd name="T31" fmla="*/ 394 h 1280"/>
                <a:gd name="T32" fmla="*/ 80 w 1924"/>
                <a:gd name="T33" fmla="*/ 417 h 1280"/>
                <a:gd name="T34" fmla="*/ 291 w 1924"/>
                <a:gd name="T35" fmla="*/ 627 h 1280"/>
                <a:gd name="T36" fmla="*/ 423 w 1924"/>
                <a:gd name="T37" fmla="*/ 663 h 1280"/>
                <a:gd name="T38" fmla="*/ 694 w 1924"/>
                <a:gd name="T39" fmla="*/ 437 h 1280"/>
                <a:gd name="T40" fmla="*/ 1012 w 1924"/>
                <a:gd name="T41" fmla="*/ 529 h 1280"/>
                <a:gd name="T42" fmla="*/ 1123 w 1924"/>
                <a:gd name="T43" fmla="*/ 704 h 1280"/>
                <a:gd name="T44" fmla="*/ 986 w 1924"/>
                <a:gd name="T45" fmla="*/ 585 h 1280"/>
                <a:gd name="T46" fmla="*/ 981 w 1924"/>
                <a:gd name="T47" fmla="*/ 582 h 1280"/>
                <a:gd name="T48" fmla="*/ 963 w 1924"/>
                <a:gd name="T49" fmla="*/ 576 h 1280"/>
                <a:gd name="T50" fmla="*/ 946 w 1924"/>
                <a:gd name="T51" fmla="*/ 582 h 1280"/>
                <a:gd name="T52" fmla="*/ 517 w 1924"/>
                <a:gd name="T53" fmla="*/ 848 h 1280"/>
                <a:gd name="T54" fmla="*/ 1409 w 1924"/>
                <a:gd name="T55" fmla="*/ 848 h 1280"/>
                <a:gd name="T56" fmla="*/ 1028 w 1924"/>
                <a:gd name="T57" fmla="*/ 1216 h 1280"/>
                <a:gd name="T58" fmla="*/ 1026 w 1924"/>
                <a:gd name="T59" fmla="*/ 1141 h 1280"/>
                <a:gd name="T60" fmla="*/ 1115 w 1924"/>
                <a:gd name="T61" fmla="*/ 1003 h 1280"/>
                <a:gd name="T62" fmla="*/ 865 w 1924"/>
                <a:gd name="T63" fmla="*/ 1207 h 1280"/>
                <a:gd name="T64" fmla="*/ 811 w 1924"/>
                <a:gd name="T65" fmla="*/ 1184 h 1280"/>
                <a:gd name="T66" fmla="*/ 1023 w 1924"/>
                <a:gd name="T67" fmla="*/ 912 h 1280"/>
                <a:gd name="T68" fmla="*/ 752 w 1924"/>
                <a:gd name="T69" fmla="*/ 1126 h 1280"/>
                <a:gd name="T70" fmla="*/ 729 w 1924"/>
                <a:gd name="T71" fmla="*/ 1071 h 1280"/>
                <a:gd name="T72" fmla="*/ 887 w 1924"/>
                <a:gd name="T73" fmla="*/ 822 h 1280"/>
                <a:gd name="T74" fmla="*/ 661 w 1924"/>
                <a:gd name="T75" fmla="*/ 1035 h 1280"/>
                <a:gd name="T76" fmla="*/ 964 w 1924"/>
                <a:gd name="T77" fmla="*/ 653 h 1280"/>
                <a:gd name="T78" fmla="*/ 1123 w 1924"/>
                <a:gd name="T79" fmla="*/ 768 h 1280"/>
                <a:gd name="T80" fmla="*/ 1056 w 1924"/>
                <a:gd name="T81" fmla="*/ 482 h 1280"/>
                <a:gd name="T82" fmla="*/ 1209 w 1924"/>
                <a:gd name="T83" fmla="*/ 447 h 1280"/>
                <a:gd name="T84" fmla="*/ 1542 w 1924"/>
                <a:gd name="T85" fmla="*/ 624 h 1280"/>
                <a:gd name="T86" fmla="*/ 1296 w 1924"/>
                <a:gd name="T87" fmla="*/ 288 h 1280"/>
                <a:gd name="T88" fmla="*/ 1635 w 1924"/>
                <a:gd name="T89" fmla="*/ 627 h 1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24" h="1280">
                  <a:moveTo>
                    <a:pt x="1527" y="9"/>
                  </a:moveTo>
                  <a:cubicBezTo>
                    <a:pt x="1521" y="3"/>
                    <a:pt x="1513" y="0"/>
                    <a:pt x="1505" y="0"/>
                  </a:cubicBezTo>
                  <a:cubicBezTo>
                    <a:pt x="1505" y="0"/>
                    <a:pt x="1505" y="0"/>
                    <a:pt x="1505" y="0"/>
                  </a:cubicBezTo>
                  <a:cubicBezTo>
                    <a:pt x="1496" y="0"/>
                    <a:pt x="1488" y="4"/>
                    <a:pt x="1482" y="10"/>
                  </a:cubicBezTo>
                  <a:cubicBezTo>
                    <a:pt x="1228" y="266"/>
                    <a:pt x="1228" y="266"/>
                    <a:pt x="1228" y="266"/>
                  </a:cubicBezTo>
                  <a:cubicBezTo>
                    <a:pt x="1216" y="278"/>
                    <a:pt x="1216" y="298"/>
                    <a:pt x="1228" y="311"/>
                  </a:cubicBezTo>
                  <a:cubicBezTo>
                    <a:pt x="1248" y="330"/>
                    <a:pt x="1248" y="330"/>
                    <a:pt x="1248" y="330"/>
                  </a:cubicBezTo>
                  <a:cubicBezTo>
                    <a:pt x="1196" y="383"/>
                    <a:pt x="1196" y="383"/>
                    <a:pt x="1196" y="383"/>
                  </a:cubicBezTo>
                  <a:cubicBezTo>
                    <a:pt x="1111" y="383"/>
                    <a:pt x="1111" y="383"/>
                    <a:pt x="1111" y="383"/>
                  </a:cubicBezTo>
                  <a:cubicBezTo>
                    <a:pt x="1058" y="382"/>
                    <a:pt x="1007" y="392"/>
                    <a:pt x="959" y="415"/>
                  </a:cubicBezTo>
                  <a:cubicBezTo>
                    <a:pt x="914" y="394"/>
                    <a:pt x="865" y="383"/>
                    <a:pt x="815" y="383"/>
                  </a:cubicBezTo>
                  <a:cubicBezTo>
                    <a:pt x="730" y="383"/>
                    <a:pt x="730" y="383"/>
                    <a:pt x="730" y="383"/>
                  </a:cubicBezTo>
                  <a:cubicBezTo>
                    <a:pt x="678" y="330"/>
                    <a:pt x="678" y="330"/>
                    <a:pt x="678" y="330"/>
                  </a:cubicBezTo>
                  <a:cubicBezTo>
                    <a:pt x="698" y="311"/>
                    <a:pt x="698" y="311"/>
                    <a:pt x="698" y="311"/>
                  </a:cubicBezTo>
                  <a:cubicBezTo>
                    <a:pt x="710" y="298"/>
                    <a:pt x="710" y="278"/>
                    <a:pt x="698" y="266"/>
                  </a:cubicBezTo>
                  <a:cubicBezTo>
                    <a:pt x="442" y="10"/>
                    <a:pt x="442" y="10"/>
                    <a:pt x="442" y="10"/>
                  </a:cubicBezTo>
                  <a:cubicBezTo>
                    <a:pt x="436" y="3"/>
                    <a:pt x="428" y="0"/>
                    <a:pt x="420" y="0"/>
                  </a:cubicBezTo>
                  <a:cubicBezTo>
                    <a:pt x="420" y="0"/>
                    <a:pt x="420" y="0"/>
                    <a:pt x="420" y="0"/>
                  </a:cubicBezTo>
                  <a:cubicBezTo>
                    <a:pt x="411" y="0"/>
                    <a:pt x="403" y="3"/>
                    <a:pt x="397" y="9"/>
                  </a:cubicBezTo>
                  <a:cubicBezTo>
                    <a:pt x="12" y="394"/>
                    <a:pt x="12" y="394"/>
                    <a:pt x="12" y="394"/>
                  </a:cubicBezTo>
                  <a:cubicBezTo>
                    <a:pt x="0" y="406"/>
                    <a:pt x="0" y="427"/>
                    <a:pt x="12" y="439"/>
                  </a:cubicBezTo>
                  <a:cubicBezTo>
                    <a:pt x="12" y="439"/>
                    <a:pt x="12" y="439"/>
                    <a:pt x="12" y="439"/>
                  </a:cubicBezTo>
                  <a:cubicBezTo>
                    <a:pt x="268" y="695"/>
                    <a:pt x="268" y="695"/>
                    <a:pt x="268" y="695"/>
                  </a:cubicBezTo>
                  <a:cubicBezTo>
                    <a:pt x="281" y="707"/>
                    <a:pt x="301" y="707"/>
                    <a:pt x="314" y="695"/>
                  </a:cubicBezTo>
                  <a:cubicBezTo>
                    <a:pt x="339" y="670"/>
                    <a:pt x="339" y="670"/>
                    <a:pt x="339" y="670"/>
                  </a:cubicBezTo>
                  <a:cubicBezTo>
                    <a:pt x="371" y="702"/>
                    <a:pt x="371" y="702"/>
                    <a:pt x="371" y="702"/>
                  </a:cubicBezTo>
                  <a:cubicBezTo>
                    <a:pt x="384" y="774"/>
                    <a:pt x="419" y="841"/>
                    <a:pt x="471" y="893"/>
                  </a:cubicBezTo>
                  <a:cubicBezTo>
                    <a:pt x="556" y="982"/>
                    <a:pt x="556" y="982"/>
                    <a:pt x="556" y="982"/>
                  </a:cubicBezTo>
                  <a:cubicBezTo>
                    <a:pt x="559" y="985"/>
                    <a:pt x="562" y="988"/>
                    <a:pt x="566" y="989"/>
                  </a:cubicBezTo>
                  <a:cubicBezTo>
                    <a:pt x="566" y="994"/>
                    <a:pt x="565" y="999"/>
                    <a:pt x="565" y="1003"/>
                  </a:cubicBezTo>
                  <a:cubicBezTo>
                    <a:pt x="565" y="1054"/>
                    <a:pt x="605" y="1096"/>
                    <a:pt x="656" y="1099"/>
                  </a:cubicBezTo>
                  <a:cubicBezTo>
                    <a:pt x="659" y="1147"/>
                    <a:pt x="698" y="1186"/>
                    <a:pt x="747" y="1189"/>
                  </a:cubicBezTo>
                  <a:cubicBezTo>
                    <a:pt x="749" y="1240"/>
                    <a:pt x="791" y="1280"/>
                    <a:pt x="842" y="1280"/>
                  </a:cubicBezTo>
                  <a:cubicBezTo>
                    <a:pt x="842" y="1280"/>
                    <a:pt x="842" y="1280"/>
                    <a:pt x="842" y="1280"/>
                  </a:cubicBezTo>
                  <a:cubicBezTo>
                    <a:pt x="868" y="1280"/>
                    <a:pt x="892" y="1270"/>
                    <a:pt x="910" y="1252"/>
                  </a:cubicBezTo>
                  <a:cubicBezTo>
                    <a:pt x="940" y="1222"/>
                    <a:pt x="940" y="1222"/>
                    <a:pt x="940" y="1222"/>
                  </a:cubicBezTo>
                  <a:cubicBezTo>
                    <a:pt x="955" y="1257"/>
                    <a:pt x="990" y="1280"/>
                    <a:pt x="1028" y="1280"/>
                  </a:cubicBezTo>
                  <a:cubicBezTo>
                    <a:pt x="1028" y="1280"/>
                    <a:pt x="1028" y="1280"/>
                    <a:pt x="1028" y="1280"/>
                  </a:cubicBezTo>
                  <a:cubicBezTo>
                    <a:pt x="1053" y="1280"/>
                    <a:pt x="1078" y="1270"/>
                    <a:pt x="1095" y="1252"/>
                  </a:cubicBezTo>
                  <a:cubicBezTo>
                    <a:pt x="1454" y="893"/>
                    <a:pt x="1454" y="893"/>
                    <a:pt x="1454" y="893"/>
                  </a:cubicBezTo>
                  <a:cubicBezTo>
                    <a:pt x="1507" y="841"/>
                    <a:pt x="1542" y="774"/>
                    <a:pt x="1556" y="701"/>
                  </a:cubicBezTo>
                  <a:cubicBezTo>
                    <a:pt x="1588" y="669"/>
                    <a:pt x="1588" y="669"/>
                    <a:pt x="1588" y="669"/>
                  </a:cubicBezTo>
                  <a:cubicBezTo>
                    <a:pt x="1613" y="694"/>
                    <a:pt x="1613" y="694"/>
                    <a:pt x="1613" y="694"/>
                  </a:cubicBezTo>
                  <a:cubicBezTo>
                    <a:pt x="1618" y="700"/>
                    <a:pt x="1627" y="704"/>
                    <a:pt x="1635" y="704"/>
                  </a:cubicBezTo>
                  <a:cubicBezTo>
                    <a:pt x="1635" y="704"/>
                    <a:pt x="1635" y="704"/>
                    <a:pt x="1635" y="704"/>
                  </a:cubicBezTo>
                  <a:cubicBezTo>
                    <a:pt x="1644" y="704"/>
                    <a:pt x="1652" y="700"/>
                    <a:pt x="1658" y="694"/>
                  </a:cubicBezTo>
                  <a:cubicBezTo>
                    <a:pt x="1912" y="439"/>
                    <a:pt x="1912" y="439"/>
                    <a:pt x="1912" y="439"/>
                  </a:cubicBezTo>
                  <a:cubicBezTo>
                    <a:pt x="1924" y="427"/>
                    <a:pt x="1924" y="406"/>
                    <a:pt x="1912" y="394"/>
                  </a:cubicBezTo>
                  <a:lnTo>
                    <a:pt x="1527" y="9"/>
                  </a:lnTo>
                  <a:close/>
                  <a:moveTo>
                    <a:pt x="291" y="627"/>
                  </a:moveTo>
                  <a:cubicBezTo>
                    <a:pt x="80" y="417"/>
                    <a:pt x="80" y="417"/>
                    <a:pt x="80" y="417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630" y="288"/>
                    <a:pt x="630" y="288"/>
                    <a:pt x="630" y="288"/>
                  </a:cubicBezTo>
                  <a:lnTo>
                    <a:pt x="291" y="627"/>
                  </a:lnTo>
                  <a:close/>
                  <a:moveTo>
                    <a:pt x="517" y="848"/>
                  </a:moveTo>
                  <a:cubicBezTo>
                    <a:pt x="472" y="803"/>
                    <a:pt x="442" y="744"/>
                    <a:pt x="432" y="681"/>
                  </a:cubicBezTo>
                  <a:cubicBezTo>
                    <a:pt x="431" y="674"/>
                    <a:pt x="428" y="668"/>
                    <a:pt x="423" y="663"/>
                  </a:cubicBezTo>
                  <a:cubicBezTo>
                    <a:pt x="384" y="624"/>
                    <a:pt x="384" y="624"/>
                    <a:pt x="384" y="624"/>
                  </a:cubicBezTo>
                  <a:cubicBezTo>
                    <a:pt x="633" y="376"/>
                    <a:pt x="633" y="376"/>
                    <a:pt x="633" y="376"/>
                  </a:cubicBezTo>
                  <a:cubicBezTo>
                    <a:pt x="694" y="437"/>
                    <a:pt x="694" y="437"/>
                    <a:pt x="694" y="437"/>
                  </a:cubicBezTo>
                  <a:cubicBezTo>
                    <a:pt x="700" y="443"/>
                    <a:pt x="708" y="447"/>
                    <a:pt x="717" y="447"/>
                  </a:cubicBezTo>
                  <a:cubicBezTo>
                    <a:pt x="815" y="447"/>
                    <a:pt x="815" y="447"/>
                    <a:pt x="815" y="447"/>
                  </a:cubicBezTo>
                  <a:cubicBezTo>
                    <a:pt x="889" y="446"/>
                    <a:pt x="960" y="476"/>
                    <a:pt x="1012" y="529"/>
                  </a:cubicBezTo>
                  <a:cubicBezTo>
                    <a:pt x="1146" y="650"/>
                    <a:pt x="1146" y="650"/>
                    <a:pt x="1146" y="650"/>
                  </a:cubicBezTo>
                  <a:cubicBezTo>
                    <a:pt x="1152" y="655"/>
                    <a:pt x="1155" y="663"/>
                    <a:pt x="1155" y="672"/>
                  </a:cubicBezTo>
                  <a:cubicBezTo>
                    <a:pt x="1155" y="689"/>
                    <a:pt x="1141" y="704"/>
                    <a:pt x="1123" y="704"/>
                  </a:cubicBezTo>
                  <a:cubicBezTo>
                    <a:pt x="1123" y="704"/>
                    <a:pt x="1123" y="704"/>
                    <a:pt x="1123" y="704"/>
                  </a:cubicBezTo>
                  <a:cubicBezTo>
                    <a:pt x="1114" y="704"/>
                    <a:pt x="1106" y="701"/>
                    <a:pt x="1100" y="694"/>
                  </a:cubicBezTo>
                  <a:cubicBezTo>
                    <a:pt x="986" y="585"/>
                    <a:pt x="986" y="585"/>
                    <a:pt x="986" y="585"/>
                  </a:cubicBezTo>
                  <a:cubicBezTo>
                    <a:pt x="986" y="585"/>
                    <a:pt x="986" y="585"/>
                    <a:pt x="986" y="585"/>
                  </a:cubicBezTo>
                  <a:cubicBezTo>
                    <a:pt x="985" y="585"/>
                    <a:pt x="985" y="585"/>
                    <a:pt x="985" y="585"/>
                  </a:cubicBezTo>
                  <a:cubicBezTo>
                    <a:pt x="984" y="584"/>
                    <a:pt x="982" y="583"/>
                    <a:pt x="981" y="582"/>
                  </a:cubicBezTo>
                  <a:cubicBezTo>
                    <a:pt x="979" y="581"/>
                    <a:pt x="977" y="579"/>
                    <a:pt x="975" y="578"/>
                  </a:cubicBezTo>
                  <a:cubicBezTo>
                    <a:pt x="973" y="578"/>
                    <a:pt x="971" y="578"/>
                    <a:pt x="970" y="577"/>
                  </a:cubicBezTo>
                  <a:cubicBezTo>
                    <a:pt x="967" y="577"/>
                    <a:pt x="965" y="576"/>
                    <a:pt x="963" y="576"/>
                  </a:cubicBezTo>
                  <a:cubicBezTo>
                    <a:pt x="961" y="576"/>
                    <a:pt x="959" y="577"/>
                    <a:pt x="957" y="577"/>
                  </a:cubicBezTo>
                  <a:cubicBezTo>
                    <a:pt x="955" y="577"/>
                    <a:pt x="953" y="578"/>
                    <a:pt x="951" y="578"/>
                  </a:cubicBezTo>
                  <a:cubicBezTo>
                    <a:pt x="949" y="579"/>
                    <a:pt x="947" y="581"/>
                    <a:pt x="946" y="582"/>
                  </a:cubicBezTo>
                  <a:cubicBezTo>
                    <a:pt x="944" y="583"/>
                    <a:pt x="942" y="584"/>
                    <a:pt x="940" y="585"/>
                  </a:cubicBezTo>
                  <a:cubicBezTo>
                    <a:pt x="596" y="932"/>
                    <a:pt x="596" y="932"/>
                    <a:pt x="596" y="932"/>
                  </a:cubicBezTo>
                  <a:lnTo>
                    <a:pt x="517" y="848"/>
                  </a:lnTo>
                  <a:close/>
                  <a:moveTo>
                    <a:pt x="1503" y="663"/>
                  </a:moveTo>
                  <a:cubicBezTo>
                    <a:pt x="1498" y="668"/>
                    <a:pt x="1495" y="674"/>
                    <a:pt x="1494" y="681"/>
                  </a:cubicBezTo>
                  <a:cubicBezTo>
                    <a:pt x="1484" y="744"/>
                    <a:pt x="1454" y="803"/>
                    <a:pt x="1409" y="848"/>
                  </a:cubicBezTo>
                  <a:cubicBezTo>
                    <a:pt x="1050" y="1207"/>
                    <a:pt x="1050" y="1207"/>
                    <a:pt x="1050" y="1207"/>
                  </a:cubicBezTo>
                  <a:cubicBezTo>
                    <a:pt x="1044" y="1213"/>
                    <a:pt x="1036" y="1216"/>
                    <a:pt x="1028" y="1216"/>
                  </a:cubicBezTo>
                  <a:cubicBezTo>
                    <a:pt x="1028" y="1216"/>
                    <a:pt x="1028" y="1216"/>
                    <a:pt x="1028" y="1216"/>
                  </a:cubicBezTo>
                  <a:cubicBezTo>
                    <a:pt x="1010" y="1216"/>
                    <a:pt x="996" y="1202"/>
                    <a:pt x="996" y="1184"/>
                  </a:cubicBezTo>
                  <a:cubicBezTo>
                    <a:pt x="996" y="1176"/>
                    <a:pt x="999" y="1168"/>
                    <a:pt x="1005" y="1162"/>
                  </a:cubicBezTo>
                  <a:cubicBezTo>
                    <a:pt x="1026" y="1141"/>
                    <a:pt x="1026" y="1141"/>
                    <a:pt x="1026" y="1141"/>
                  </a:cubicBezTo>
                  <a:cubicBezTo>
                    <a:pt x="1029" y="1137"/>
                    <a:pt x="1032" y="1133"/>
                    <a:pt x="1033" y="1129"/>
                  </a:cubicBezTo>
                  <a:cubicBezTo>
                    <a:pt x="1114" y="1048"/>
                    <a:pt x="1114" y="1048"/>
                    <a:pt x="1114" y="1048"/>
                  </a:cubicBezTo>
                  <a:cubicBezTo>
                    <a:pt x="1127" y="1036"/>
                    <a:pt x="1127" y="1016"/>
                    <a:pt x="1115" y="1003"/>
                  </a:cubicBezTo>
                  <a:cubicBezTo>
                    <a:pt x="1102" y="990"/>
                    <a:pt x="1082" y="990"/>
                    <a:pt x="1069" y="1002"/>
                  </a:cubicBezTo>
                  <a:cubicBezTo>
                    <a:pt x="1069" y="1002"/>
                    <a:pt x="1069" y="1003"/>
                    <a:pt x="1069" y="1003"/>
                  </a:cubicBezTo>
                  <a:cubicBezTo>
                    <a:pt x="865" y="1207"/>
                    <a:pt x="865" y="1207"/>
                    <a:pt x="865" y="1207"/>
                  </a:cubicBezTo>
                  <a:cubicBezTo>
                    <a:pt x="859" y="1213"/>
                    <a:pt x="851" y="1216"/>
                    <a:pt x="843" y="1216"/>
                  </a:cubicBezTo>
                  <a:cubicBezTo>
                    <a:pt x="843" y="1216"/>
                    <a:pt x="843" y="1216"/>
                    <a:pt x="843" y="1216"/>
                  </a:cubicBezTo>
                  <a:cubicBezTo>
                    <a:pt x="825" y="1216"/>
                    <a:pt x="811" y="1202"/>
                    <a:pt x="811" y="1184"/>
                  </a:cubicBezTo>
                  <a:cubicBezTo>
                    <a:pt x="810" y="1176"/>
                    <a:pt x="814" y="1168"/>
                    <a:pt x="820" y="1162"/>
                  </a:cubicBezTo>
                  <a:cubicBezTo>
                    <a:pt x="1024" y="958"/>
                    <a:pt x="1024" y="958"/>
                    <a:pt x="1024" y="958"/>
                  </a:cubicBezTo>
                  <a:cubicBezTo>
                    <a:pt x="1036" y="945"/>
                    <a:pt x="1036" y="925"/>
                    <a:pt x="1023" y="912"/>
                  </a:cubicBezTo>
                  <a:cubicBezTo>
                    <a:pt x="1010" y="901"/>
                    <a:pt x="991" y="901"/>
                    <a:pt x="978" y="912"/>
                  </a:cubicBezTo>
                  <a:cubicBezTo>
                    <a:pt x="774" y="1116"/>
                    <a:pt x="774" y="1116"/>
                    <a:pt x="774" y="1116"/>
                  </a:cubicBezTo>
                  <a:cubicBezTo>
                    <a:pt x="768" y="1122"/>
                    <a:pt x="761" y="1126"/>
                    <a:pt x="752" y="1126"/>
                  </a:cubicBezTo>
                  <a:cubicBezTo>
                    <a:pt x="752" y="1126"/>
                    <a:pt x="752" y="1126"/>
                    <a:pt x="752" y="1126"/>
                  </a:cubicBezTo>
                  <a:cubicBezTo>
                    <a:pt x="735" y="1125"/>
                    <a:pt x="720" y="1111"/>
                    <a:pt x="720" y="1094"/>
                  </a:cubicBezTo>
                  <a:cubicBezTo>
                    <a:pt x="720" y="1085"/>
                    <a:pt x="723" y="1077"/>
                    <a:pt x="729" y="1071"/>
                  </a:cubicBezTo>
                  <a:cubicBezTo>
                    <a:pt x="933" y="867"/>
                    <a:pt x="933" y="867"/>
                    <a:pt x="933" y="867"/>
                  </a:cubicBezTo>
                  <a:cubicBezTo>
                    <a:pt x="945" y="854"/>
                    <a:pt x="945" y="834"/>
                    <a:pt x="932" y="822"/>
                  </a:cubicBezTo>
                  <a:cubicBezTo>
                    <a:pt x="919" y="810"/>
                    <a:pt x="900" y="810"/>
                    <a:pt x="887" y="822"/>
                  </a:cubicBezTo>
                  <a:cubicBezTo>
                    <a:pt x="683" y="1026"/>
                    <a:pt x="683" y="1026"/>
                    <a:pt x="683" y="1026"/>
                  </a:cubicBezTo>
                  <a:cubicBezTo>
                    <a:pt x="677" y="1032"/>
                    <a:pt x="670" y="1035"/>
                    <a:pt x="661" y="1035"/>
                  </a:cubicBezTo>
                  <a:cubicBezTo>
                    <a:pt x="661" y="1035"/>
                    <a:pt x="661" y="1035"/>
                    <a:pt x="661" y="1035"/>
                  </a:cubicBezTo>
                  <a:cubicBezTo>
                    <a:pt x="644" y="1035"/>
                    <a:pt x="629" y="1021"/>
                    <a:pt x="629" y="1003"/>
                  </a:cubicBezTo>
                  <a:cubicBezTo>
                    <a:pt x="629" y="995"/>
                    <a:pt x="632" y="987"/>
                    <a:pt x="638" y="981"/>
                  </a:cubicBezTo>
                  <a:cubicBezTo>
                    <a:pt x="964" y="653"/>
                    <a:pt x="964" y="653"/>
                    <a:pt x="964" y="653"/>
                  </a:cubicBezTo>
                  <a:cubicBezTo>
                    <a:pt x="1055" y="740"/>
                    <a:pt x="1055" y="740"/>
                    <a:pt x="1055" y="740"/>
                  </a:cubicBezTo>
                  <a:cubicBezTo>
                    <a:pt x="1073" y="758"/>
                    <a:pt x="1097" y="768"/>
                    <a:pt x="1123" y="768"/>
                  </a:cubicBezTo>
                  <a:cubicBezTo>
                    <a:pt x="1123" y="768"/>
                    <a:pt x="1123" y="768"/>
                    <a:pt x="1123" y="768"/>
                  </a:cubicBezTo>
                  <a:cubicBezTo>
                    <a:pt x="1176" y="768"/>
                    <a:pt x="1219" y="725"/>
                    <a:pt x="1219" y="672"/>
                  </a:cubicBezTo>
                  <a:cubicBezTo>
                    <a:pt x="1219" y="646"/>
                    <a:pt x="1209" y="621"/>
                    <a:pt x="1190" y="603"/>
                  </a:cubicBezTo>
                  <a:cubicBezTo>
                    <a:pt x="1056" y="482"/>
                    <a:pt x="1056" y="482"/>
                    <a:pt x="1056" y="482"/>
                  </a:cubicBezTo>
                  <a:cubicBezTo>
                    <a:pt x="1047" y="473"/>
                    <a:pt x="1038" y="465"/>
                    <a:pt x="1028" y="457"/>
                  </a:cubicBezTo>
                  <a:cubicBezTo>
                    <a:pt x="1055" y="450"/>
                    <a:pt x="1083" y="446"/>
                    <a:pt x="1111" y="447"/>
                  </a:cubicBezTo>
                  <a:cubicBezTo>
                    <a:pt x="1209" y="447"/>
                    <a:pt x="1209" y="447"/>
                    <a:pt x="1209" y="447"/>
                  </a:cubicBezTo>
                  <a:cubicBezTo>
                    <a:pt x="1217" y="447"/>
                    <a:pt x="1225" y="443"/>
                    <a:pt x="1231" y="437"/>
                  </a:cubicBezTo>
                  <a:cubicBezTo>
                    <a:pt x="1293" y="376"/>
                    <a:pt x="1293" y="376"/>
                    <a:pt x="1293" y="376"/>
                  </a:cubicBezTo>
                  <a:cubicBezTo>
                    <a:pt x="1542" y="624"/>
                    <a:pt x="1542" y="624"/>
                    <a:pt x="1542" y="624"/>
                  </a:cubicBezTo>
                  <a:lnTo>
                    <a:pt x="1503" y="663"/>
                  </a:lnTo>
                  <a:close/>
                  <a:moveTo>
                    <a:pt x="1635" y="627"/>
                  </a:moveTo>
                  <a:cubicBezTo>
                    <a:pt x="1296" y="288"/>
                    <a:pt x="1296" y="288"/>
                    <a:pt x="1296" y="288"/>
                  </a:cubicBezTo>
                  <a:cubicBezTo>
                    <a:pt x="1505" y="77"/>
                    <a:pt x="1505" y="77"/>
                    <a:pt x="1505" y="77"/>
                  </a:cubicBezTo>
                  <a:cubicBezTo>
                    <a:pt x="1844" y="417"/>
                    <a:pt x="1844" y="417"/>
                    <a:pt x="1844" y="417"/>
                  </a:cubicBezTo>
                  <a:lnTo>
                    <a:pt x="1635" y="62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4051958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DDD1FA7-E1AB-4306-A3AA-D38800EF59E6}"/>
              </a:ext>
            </a:extLst>
          </p:cNvPr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A620D33-40A2-49AC-A83D-DA601C5417D6}"/>
              </a:ext>
            </a:extLst>
          </p:cNvPr>
          <p:cNvSpPr txBox="1"/>
          <p:nvPr/>
        </p:nvSpPr>
        <p:spPr>
          <a:xfrm>
            <a:off x="473611" y="35355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Hypothesis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433508-848E-49C4-B828-AA6EEB84E039}"/>
              </a:ext>
            </a:extLst>
          </p:cNvPr>
          <p:cNvSpPr/>
          <p:nvPr/>
        </p:nvSpPr>
        <p:spPr>
          <a:xfrm>
            <a:off x="6094412" y="0"/>
            <a:ext cx="6094412" cy="6865034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5A555E6-45AF-4AB6-8011-D44BD9ACF0D0}"/>
              </a:ext>
            </a:extLst>
          </p:cNvPr>
          <p:cNvSpPr/>
          <p:nvPr/>
        </p:nvSpPr>
        <p:spPr>
          <a:xfrm>
            <a:off x="7462564" y="1412349"/>
            <a:ext cx="35283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B2D0C7D-2248-4947-88A4-2DD481F9E28F}"/>
              </a:ext>
            </a:extLst>
          </p:cNvPr>
          <p:cNvSpPr/>
          <p:nvPr/>
        </p:nvSpPr>
        <p:spPr>
          <a:xfrm>
            <a:off x="7462564" y="3240828"/>
            <a:ext cx="35283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806C21A-5086-4A33-8208-FC321F0129BF}"/>
              </a:ext>
            </a:extLst>
          </p:cNvPr>
          <p:cNvSpPr/>
          <p:nvPr/>
        </p:nvSpPr>
        <p:spPr>
          <a:xfrm>
            <a:off x="7462564" y="5069307"/>
            <a:ext cx="35283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1A0730F-08AB-4C56-BBC2-A12FA4C2CEC5}"/>
              </a:ext>
            </a:extLst>
          </p:cNvPr>
          <p:cNvSpPr/>
          <p:nvPr/>
        </p:nvSpPr>
        <p:spPr>
          <a:xfrm>
            <a:off x="5389562" y="1122997"/>
            <a:ext cx="1409700" cy="1409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878E16C-FE3C-4464-B3AD-F3AD9E60B9AC}"/>
              </a:ext>
            </a:extLst>
          </p:cNvPr>
          <p:cNvSpPr/>
          <p:nvPr/>
        </p:nvSpPr>
        <p:spPr>
          <a:xfrm>
            <a:off x="5389562" y="2951476"/>
            <a:ext cx="1409700" cy="1409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CDF58DA-8EED-4963-9B1C-28E965E2158C}"/>
              </a:ext>
            </a:extLst>
          </p:cNvPr>
          <p:cNvSpPr/>
          <p:nvPr/>
        </p:nvSpPr>
        <p:spPr>
          <a:xfrm>
            <a:off x="5389562" y="4779955"/>
            <a:ext cx="1409700" cy="1409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30257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2F92D-5E3F-48DD-8C02-C972A8708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68EF812-F07B-4B4D-AA0C-647E662B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185E07-CCE1-4B71-94B3-EEEFA64B7CC5}"/>
              </a:ext>
            </a:extLst>
          </p:cNvPr>
          <p:cNvSpPr/>
          <p:nvPr/>
        </p:nvSpPr>
        <p:spPr>
          <a:xfrm>
            <a:off x="987424" y="2811306"/>
            <a:ext cx="3297830" cy="27779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353AD6-4589-4B65-BAEB-D1521C87D414}"/>
              </a:ext>
            </a:extLst>
          </p:cNvPr>
          <p:cNvSpPr/>
          <p:nvPr/>
        </p:nvSpPr>
        <p:spPr>
          <a:xfrm>
            <a:off x="1558924" y="1549575"/>
            <a:ext cx="2154830" cy="2154830"/>
          </a:xfrm>
          <a:prstGeom prst="ellipse">
            <a:avLst/>
          </a:prstGeom>
          <a:solidFill>
            <a:schemeClr val="accent2"/>
          </a:solidFill>
          <a:ln w="203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BDECEB-3B30-4FD7-AAA7-196649E9CCFB}"/>
              </a:ext>
            </a:extLst>
          </p:cNvPr>
          <p:cNvSpPr txBox="1"/>
          <p:nvPr/>
        </p:nvSpPr>
        <p:spPr>
          <a:xfrm>
            <a:off x="1869142" y="2273047"/>
            <a:ext cx="1534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 Study</a:t>
            </a:r>
          </a:p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Design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149AE6A-F219-44FD-9F7C-D0408B1F68ED}"/>
              </a:ext>
            </a:extLst>
          </p:cNvPr>
          <p:cNvSpPr/>
          <p:nvPr/>
        </p:nvSpPr>
        <p:spPr>
          <a:xfrm>
            <a:off x="4445497" y="2811306"/>
            <a:ext cx="3297830" cy="27779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6EE6B14-53C1-4C63-B89B-7C9B2599BADA}"/>
              </a:ext>
            </a:extLst>
          </p:cNvPr>
          <p:cNvSpPr/>
          <p:nvPr/>
        </p:nvSpPr>
        <p:spPr>
          <a:xfrm>
            <a:off x="5016997" y="1549575"/>
            <a:ext cx="2154830" cy="2154830"/>
          </a:xfrm>
          <a:prstGeom prst="ellipse">
            <a:avLst/>
          </a:prstGeom>
          <a:solidFill>
            <a:schemeClr val="accent3"/>
          </a:solidFill>
          <a:ln w="203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B3E968-0CA0-4A39-A2BD-450A706E9B13}"/>
              </a:ext>
            </a:extLst>
          </p:cNvPr>
          <p:cNvSpPr txBox="1"/>
          <p:nvPr/>
        </p:nvSpPr>
        <p:spPr>
          <a:xfrm>
            <a:off x="5563818" y="2273047"/>
            <a:ext cx="10611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Define</a:t>
            </a:r>
          </a:p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BAA12B6-3AFE-4791-9481-E49B8D4B2E59}"/>
              </a:ext>
            </a:extLst>
          </p:cNvPr>
          <p:cNvSpPr/>
          <p:nvPr/>
        </p:nvSpPr>
        <p:spPr>
          <a:xfrm>
            <a:off x="7903570" y="2811306"/>
            <a:ext cx="3297830" cy="27779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0BB504F-ADE5-4513-9B89-6AED52BC405E}"/>
              </a:ext>
            </a:extLst>
          </p:cNvPr>
          <p:cNvSpPr/>
          <p:nvPr/>
        </p:nvSpPr>
        <p:spPr>
          <a:xfrm>
            <a:off x="8475070" y="1549575"/>
            <a:ext cx="2154830" cy="2154830"/>
          </a:xfrm>
          <a:prstGeom prst="ellipse">
            <a:avLst/>
          </a:prstGeom>
          <a:solidFill>
            <a:schemeClr val="accent4"/>
          </a:solidFill>
          <a:ln w="2032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0A3A9C-0E87-4E60-93CF-28AE11D26D90}"/>
              </a:ext>
            </a:extLst>
          </p:cNvPr>
          <p:cNvSpPr txBox="1"/>
          <p:nvPr/>
        </p:nvSpPr>
        <p:spPr>
          <a:xfrm>
            <a:off x="8594691" y="2273047"/>
            <a:ext cx="19155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Participant</a:t>
            </a:r>
          </a:p>
          <a:p>
            <a:pPr algn="ctr"/>
            <a:r>
              <a:rPr lang="en-IN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Demographics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C730790-62F4-4CBB-9091-31D2ABBC0881}"/>
              </a:ext>
            </a:extLst>
          </p:cNvPr>
          <p:cNvSpPr/>
          <p:nvPr/>
        </p:nvSpPr>
        <p:spPr>
          <a:xfrm>
            <a:off x="1276350" y="3888485"/>
            <a:ext cx="28003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3FB7276-6E86-42BA-8C99-08F615C85101}"/>
              </a:ext>
            </a:extLst>
          </p:cNvPr>
          <p:cNvSpPr/>
          <p:nvPr/>
        </p:nvSpPr>
        <p:spPr>
          <a:xfrm>
            <a:off x="4694237" y="3888485"/>
            <a:ext cx="28003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D547A96-C208-454E-96EC-9A37E042BE24}"/>
              </a:ext>
            </a:extLst>
          </p:cNvPr>
          <p:cNvSpPr/>
          <p:nvPr/>
        </p:nvSpPr>
        <p:spPr>
          <a:xfrm>
            <a:off x="8152310" y="3888485"/>
            <a:ext cx="28003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a sample text. You can replace this text. Enter your text here</a:t>
            </a:r>
            <a:endParaRPr lang="en-IN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26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187C0"/>
      </a:accent1>
      <a:accent2>
        <a:srgbClr val="57687B"/>
      </a:accent2>
      <a:accent3>
        <a:srgbClr val="359CDB"/>
      </a:accent3>
      <a:accent4>
        <a:srgbClr val="F4AB17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8685</TotalTime>
  <Words>1583</Words>
  <Application>Microsoft Office PowerPoint</Application>
  <PresentationFormat>Custom</PresentationFormat>
  <Paragraphs>298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Open Sans</vt:lpstr>
      <vt:lpstr>Segoe UI</vt:lpstr>
      <vt:lpstr>Office Theme</vt:lpstr>
      <vt:lpstr>1_Office Theme</vt:lpstr>
      <vt:lpstr>PowerPoint Presentation</vt:lpstr>
      <vt:lpstr>PowerPoint Presentation</vt:lpstr>
      <vt:lpstr>Thesis Presentation Outline</vt:lpstr>
      <vt:lpstr>Title Slide</vt:lpstr>
      <vt:lpstr>Introduction</vt:lpstr>
      <vt:lpstr>Literature Review</vt:lpstr>
      <vt:lpstr>Purpose Statement</vt:lpstr>
      <vt:lpstr>PowerPoint Presentation</vt:lpstr>
      <vt:lpstr>Method</vt:lpstr>
      <vt:lpstr>Statistical Analysis</vt:lpstr>
      <vt:lpstr>Statistical Analysis</vt:lpstr>
      <vt:lpstr>Results Summary</vt:lpstr>
      <vt:lpstr>Results Data Chart</vt:lpstr>
      <vt:lpstr>Results Bar Chart</vt:lpstr>
      <vt:lpstr>Results Pie Chart</vt:lpstr>
      <vt:lpstr>Discussion</vt:lpstr>
      <vt:lpstr>Known Problems and Limitations</vt:lpstr>
      <vt:lpstr>Conclusions</vt:lpstr>
      <vt:lpstr>Future Research</vt:lpstr>
      <vt:lpstr>References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Bennyjrx SSHMan</cp:lastModifiedBy>
  <cp:revision>168</cp:revision>
  <dcterms:created xsi:type="dcterms:W3CDTF">2013-09-12T13:05:01Z</dcterms:created>
  <dcterms:modified xsi:type="dcterms:W3CDTF">2023-06-09T21:55:32Z</dcterms:modified>
</cp:coreProperties>
</file>

<file path=docProps/thumbnail.jpeg>
</file>